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52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3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5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50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701" r:id="rId4"/>
    <p:sldMasterId id="2147483702" r:id="rId5"/>
  </p:sldMasterIdLst>
  <p:notesMasterIdLst>
    <p:notesMasterId r:id="rId6"/>
  </p:notesMasterIdLst>
  <p:sldIdLst>
    <p:sldId id="256" r:id="rId7"/>
    <p:sldId id="257" r:id="rId8"/>
    <p:sldId id="258" r:id="rId9"/>
  </p:sldIdLst>
  <p:sldSz cy="5143500" cx="9144000"/>
  <p:notesSz cx="6858000" cy="9144000"/>
  <p:embeddedFontLst>
    <p:embeddedFont>
      <p:font typeface="Arimo"/>
      <p:regular r:id="rId10"/>
      <p:bold r:id="rId11"/>
      <p:italic r:id="rId12"/>
      <p:boldItalic r:id="rId13"/>
    </p:embeddedFont>
    <p:embeddedFont>
      <p:font typeface="Arimo SemiBold"/>
      <p:regular r:id="rId14"/>
      <p:bold r:id="rId15"/>
      <p:italic r:id="rId16"/>
      <p:boldItalic r:id="rId17"/>
    </p:embeddedFont>
    <p:embeddedFont>
      <p:font typeface="Arimo Medium"/>
      <p:regular r:id="rId18"/>
      <p:bold r:id="rId19"/>
      <p:italic r:id="rId20"/>
      <p:boldItalic r:id="rId2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ArimoMedium-italic.fntdata"/><Relationship Id="rId21" Type="http://schemas.openxmlformats.org/officeDocument/2006/relationships/font" Target="fonts/ArimoMedium-boldItalic.fntdata"/><Relationship Id="rId1" Type="http://schemas.openxmlformats.org/officeDocument/2006/relationships/theme" Target="theme/theme3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11" Type="http://schemas.openxmlformats.org/officeDocument/2006/relationships/font" Target="fonts/Arimo-bold.fntdata"/><Relationship Id="rId10" Type="http://schemas.openxmlformats.org/officeDocument/2006/relationships/font" Target="fonts/Arimo-regular.fntdata"/><Relationship Id="rId13" Type="http://schemas.openxmlformats.org/officeDocument/2006/relationships/font" Target="fonts/Arimo-boldItalic.fntdata"/><Relationship Id="rId12" Type="http://schemas.openxmlformats.org/officeDocument/2006/relationships/font" Target="fonts/Arimo-italic.fntdata"/><Relationship Id="rId15" Type="http://schemas.openxmlformats.org/officeDocument/2006/relationships/font" Target="fonts/ArimoSemiBold-bold.fntdata"/><Relationship Id="rId14" Type="http://schemas.openxmlformats.org/officeDocument/2006/relationships/font" Target="fonts/ArimoSemiBold-regular.fntdata"/><Relationship Id="rId17" Type="http://schemas.openxmlformats.org/officeDocument/2006/relationships/font" Target="fonts/ArimoSemiBold-boldItalic.fntdata"/><Relationship Id="rId16" Type="http://schemas.openxmlformats.org/officeDocument/2006/relationships/font" Target="fonts/ArimoSemiBold-italic.fntdata"/><Relationship Id="rId19" Type="http://schemas.openxmlformats.org/officeDocument/2006/relationships/font" Target="fonts/ArimoMedium-bold.fntdata"/><Relationship Id="rId18" Type="http://schemas.openxmlformats.org/officeDocument/2006/relationships/font" Target="fonts/ArimoMedium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3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g38f1270f1a5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5" name="Google Shape;395;g38f1270f1a5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2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g38f1270f1a5_0_3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4" name="Google Shape;404;g38f1270f1a5_0_3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8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g38f1270f1a5_0_3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0" name="Google Shape;410;g38f1270f1a5_0_3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ver">
  <p:cSld name="BLANK_1_3">
    <p:bg>
      <p:bgPr>
        <a:solidFill>
          <a:schemeClr val="accent5"/>
        </a:soli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4"/>
          <p:cNvPicPr preferRelativeResize="0"/>
          <p:nvPr/>
        </p:nvPicPr>
        <p:blipFill rotWithShape="1">
          <a:blip r:embed="rId2">
            <a:alphaModFix amt="60000"/>
          </a:blip>
          <a:srcRect b="4816" l="0" r="0" t="0"/>
          <a:stretch/>
        </p:blipFill>
        <p:spPr>
          <a:xfrm>
            <a:off x="277500" y="277500"/>
            <a:ext cx="8589000" cy="4599000"/>
          </a:xfrm>
          <a:prstGeom prst="roundRect">
            <a:avLst>
              <a:gd fmla="val 13515" name="adj"/>
            </a:avLst>
          </a:prstGeom>
          <a:noFill/>
          <a:ln>
            <a:noFill/>
          </a:ln>
        </p:spPr>
      </p:pic>
      <p:sp>
        <p:nvSpPr>
          <p:cNvPr id="55" name="Google Shape;55;p14"/>
          <p:cNvSpPr txBox="1"/>
          <p:nvPr>
            <p:ph idx="1" type="subTitle"/>
          </p:nvPr>
        </p:nvSpPr>
        <p:spPr>
          <a:xfrm>
            <a:off x="821004" y="4044275"/>
            <a:ext cx="5859300" cy="452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8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zeret Mono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zeret Mono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zeret Mono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zeret Mono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zeret Mono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zeret Mono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zeret Mono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zeret Mono"/>
              <a:buNone/>
              <a:defRPr/>
            </a:lvl9pPr>
          </a:lstStyle>
          <a:p/>
        </p:txBody>
      </p:sp>
      <p:cxnSp>
        <p:nvCxnSpPr>
          <p:cNvPr id="56" name="Google Shape;56;p14"/>
          <p:cNvCxnSpPr/>
          <p:nvPr/>
        </p:nvCxnSpPr>
        <p:spPr>
          <a:xfrm>
            <a:off x="805650" y="792575"/>
            <a:ext cx="75471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7" name="Google Shape;57;p14"/>
          <p:cNvCxnSpPr/>
          <p:nvPr/>
        </p:nvCxnSpPr>
        <p:spPr>
          <a:xfrm>
            <a:off x="805650" y="4521775"/>
            <a:ext cx="75471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58" name="Google Shape;58;p14"/>
          <p:cNvSpPr txBox="1"/>
          <p:nvPr>
            <p:ph idx="2" type="subTitle"/>
          </p:nvPr>
        </p:nvSpPr>
        <p:spPr>
          <a:xfrm>
            <a:off x="805651" y="582750"/>
            <a:ext cx="1743300" cy="1230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8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zeret Mono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zeret Mono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zeret Mono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zeret Mono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zeret Mono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zeret Mono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zeret Mono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zeret Mono"/>
              <a:buNone/>
              <a:defRPr/>
            </a:lvl9pPr>
          </a:lstStyle>
          <a:p/>
        </p:txBody>
      </p:sp>
      <p:sp>
        <p:nvSpPr>
          <p:cNvPr id="59" name="Google Shape;59;p14"/>
          <p:cNvSpPr txBox="1"/>
          <p:nvPr>
            <p:ph idx="3" type="subTitle"/>
          </p:nvPr>
        </p:nvSpPr>
        <p:spPr>
          <a:xfrm>
            <a:off x="2679901" y="582750"/>
            <a:ext cx="1743300" cy="1230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8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zeret Mono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zeret Mono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zeret Mono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zeret Mono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zeret Mono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zeret Mono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zeret Mono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zeret Mono"/>
              <a:buNone/>
              <a:defRPr/>
            </a:lvl9pPr>
          </a:lstStyle>
          <a:p/>
        </p:txBody>
      </p:sp>
      <p:sp>
        <p:nvSpPr>
          <p:cNvPr id="60" name="Google Shape;60;p14"/>
          <p:cNvSpPr txBox="1"/>
          <p:nvPr>
            <p:ph idx="4" type="subTitle"/>
          </p:nvPr>
        </p:nvSpPr>
        <p:spPr>
          <a:xfrm>
            <a:off x="7677976" y="582750"/>
            <a:ext cx="1743300" cy="1230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8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zeret Mono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zeret Mono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zeret Mono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zeret Mono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zeret Mono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zeret Mono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zeret Mono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zeret Mono"/>
              <a:buNone/>
              <a:defRPr/>
            </a:lvl9pPr>
          </a:lstStyle>
          <a:p/>
        </p:txBody>
      </p:sp>
      <p:sp>
        <p:nvSpPr>
          <p:cNvPr id="61" name="Google Shape;61;p14"/>
          <p:cNvSpPr txBox="1"/>
          <p:nvPr>
            <p:ph type="title"/>
          </p:nvPr>
        </p:nvSpPr>
        <p:spPr>
          <a:xfrm>
            <a:off x="795525" y="2323100"/>
            <a:ext cx="4838100" cy="14532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5000"/>
            </a:lvl1pPr>
            <a:lvl2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5000"/>
            </a:lvl2pPr>
            <a:lvl3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5000"/>
            </a:lvl3pPr>
            <a:lvl4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5000"/>
            </a:lvl4pPr>
            <a:lvl5pPr lvl="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5000"/>
            </a:lvl5pPr>
            <a:lvl6pPr lvl="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5000"/>
            </a:lvl6pPr>
            <a:lvl7pPr lvl="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5000"/>
            </a:lvl7pPr>
            <a:lvl8pPr lvl="7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5000"/>
            </a:lvl8pPr>
            <a:lvl9pPr lvl="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5000"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- Alt 2">
  <p:cSld name="BLANK_1_1_1">
    <p:bg>
      <p:bgPr>
        <a:solidFill>
          <a:schemeClr val="accent5"/>
        </a:solidFill>
      </p:bgPr>
    </p:bg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oogle Shape;63;p15"/>
          <p:cNvGrpSpPr/>
          <p:nvPr/>
        </p:nvGrpSpPr>
        <p:grpSpPr>
          <a:xfrm>
            <a:off x="277515" y="277501"/>
            <a:ext cx="8589075" cy="4593888"/>
            <a:chOff x="277500" y="277500"/>
            <a:chExt cx="8589075" cy="4593888"/>
          </a:xfrm>
        </p:grpSpPr>
        <p:pic>
          <p:nvPicPr>
            <p:cNvPr id="64" name="Google Shape;64;p15"/>
            <p:cNvPicPr preferRelativeResize="0"/>
            <p:nvPr/>
          </p:nvPicPr>
          <p:blipFill>
            <a:blip r:embed="rId2">
              <a:alphaModFix amt="10000"/>
            </a:blip>
            <a:stretch>
              <a:fillRect/>
            </a:stretch>
          </p:blipFill>
          <p:spPr>
            <a:xfrm>
              <a:off x="277575" y="277500"/>
              <a:ext cx="8589000" cy="459388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5" name="Google Shape;65;p15"/>
            <p:cNvSpPr/>
            <p:nvPr/>
          </p:nvSpPr>
          <p:spPr>
            <a:xfrm>
              <a:off x="277500" y="277500"/>
              <a:ext cx="8589000" cy="4582500"/>
            </a:xfrm>
            <a:prstGeom prst="roundRect">
              <a:avLst>
                <a:gd fmla="val 6093" name="adj"/>
              </a:avLst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endParaRPr>
            </a:p>
          </p:txBody>
        </p:sp>
      </p:grpSp>
      <p:sp>
        <p:nvSpPr>
          <p:cNvPr id="66" name="Google Shape;66;p15"/>
          <p:cNvSpPr/>
          <p:nvPr/>
        </p:nvSpPr>
        <p:spPr>
          <a:xfrm>
            <a:off x="601356" y="3751056"/>
            <a:ext cx="576000" cy="576000"/>
          </a:xfrm>
          <a:prstGeom prst="ellipse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lt1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67" name="Google Shape;67;p15"/>
          <p:cNvSpPr/>
          <p:nvPr/>
        </p:nvSpPr>
        <p:spPr>
          <a:xfrm>
            <a:off x="651558" y="3801258"/>
            <a:ext cx="475500" cy="4755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lt1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68" name="Google Shape;68;p15"/>
          <p:cNvSpPr txBox="1"/>
          <p:nvPr>
            <p:ph idx="1" type="subTitle"/>
          </p:nvPr>
        </p:nvSpPr>
        <p:spPr>
          <a:xfrm>
            <a:off x="601325" y="3751025"/>
            <a:ext cx="576000" cy="5760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mo"/>
              <a:buNone/>
              <a:defRPr sz="1600">
                <a:solidFill>
                  <a:schemeClr val="lt1"/>
                </a:solidFill>
                <a:latin typeface="Arimo"/>
                <a:ea typeface="Arimo"/>
                <a:cs typeface="Arimo"/>
                <a:sym typeface="Arim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mo"/>
              <a:buNone/>
              <a:defRPr>
                <a:solidFill>
                  <a:schemeClr val="lt1"/>
                </a:solidFill>
                <a:latin typeface="Arimo"/>
                <a:ea typeface="Arimo"/>
                <a:cs typeface="Arimo"/>
                <a:sym typeface="Arim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mo"/>
              <a:buNone/>
              <a:defRPr>
                <a:solidFill>
                  <a:schemeClr val="lt1"/>
                </a:solidFill>
                <a:latin typeface="Arimo"/>
                <a:ea typeface="Arimo"/>
                <a:cs typeface="Arimo"/>
                <a:sym typeface="Arim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mo"/>
              <a:buNone/>
              <a:defRPr>
                <a:solidFill>
                  <a:schemeClr val="lt1"/>
                </a:solidFill>
                <a:latin typeface="Arimo"/>
                <a:ea typeface="Arimo"/>
                <a:cs typeface="Arimo"/>
                <a:sym typeface="Arim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mo"/>
              <a:buNone/>
              <a:defRPr>
                <a:solidFill>
                  <a:schemeClr val="lt1"/>
                </a:solidFill>
                <a:latin typeface="Arimo"/>
                <a:ea typeface="Arimo"/>
                <a:cs typeface="Arimo"/>
                <a:sym typeface="Arim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mo"/>
              <a:buNone/>
              <a:defRPr>
                <a:solidFill>
                  <a:schemeClr val="lt1"/>
                </a:solidFill>
                <a:latin typeface="Arimo"/>
                <a:ea typeface="Arimo"/>
                <a:cs typeface="Arimo"/>
                <a:sym typeface="Arim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mo"/>
              <a:buNone/>
              <a:defRPr>
                <a:solidFill>
                  <a:schemeClr val="lt1"/>
                </a:solidFill>
                <a:latin typeface="Arimo"/>
                <a:ea typeface="Arimo"/>
                <a:cs typeface="Arimo"/>
                <a:sym typeface="Arim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mo"/>
              <a:buNone/>
              <a:defRPr>
                <a:solidFill>
                  <a:schemeClr val="lt1"/>
                </a:solidFill>
                <a:latin typeface="Arimo"/>
                <a:ea typeface="Arimo"/>
                <a:cs typeface="Arimo"/>
                <a:sym typeface="Arim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mo"/>
              <a:buNone/>
              <a:defRPr>
                <a:solidFill>
                  <a:schemeClr val="lt1"/>
                </a:solidFill>
                <a:latin typeface="Arimo"/>
                <a:ea typeface="Arimo"/>
                <a:cs typeface="Arimo"/>
                <a:sym typeface="Arimo"/>
              </a:defRPr>
            </a:lvl9pPr>
          </a:lstStyle>
          <a:p/>
        </p:txBody>
      </p:sp>
      <p:cxnSp>
        <p:nvCxnSpPr>
          <p:cNvPr id="69" name="Google Shape;69;p15"/>
          <p:cNvCxnSpPr/>
          <p:nvPr/>
        </p:nvCxnSpPr>
        <p:spPr>
          <a:xfrm rot="10800000">
            <a:off x="1341900" y="4039025"/>
            <a:ext cx="10146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none"/>
          </a:ln>
        </p:spPr>
      </p:cxnSp>
      <p:sp>
        <p:nvSpPr>
          <p:cNvPr id="70" name="Google Shape;70;p15"/>
          <p:cNvSpPr txBox="1"/>
          <p:nvPr>
            <p:ph idx="12" type="sldNum"/>
          </p:nvPr>
        </p:nvSpPr>
        <p:spPr>
          <a:xfrm>
            <a:off x="8208648" y="4749900"/>
            <a:ext cx="657900" cy="19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0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7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7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7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7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7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7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7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7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7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9pPr>
          </a:lstStyle>
          <a:p>
            <a:pPr indent="-4445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mo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1" name="Google Shape;71;p15"/>
          <p:cNvSpPr txBox="1"/>
          <p:nvPr>
            <p:ph type="title"/>
          </p:nvPr>
        </p:nvSpPr>
        <p:spPr>
          <a:xfrm>
            <a:off x="2598475" y="3493075"/>
            <a:ext cx="5985300" cy="994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4500"/>
            </a:lvl2pPr>
            <a:lvl3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4500"/>
            </a:lvl3pPr>
            <a:lvl4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4500"/>
            </a:lvl4pPr>
            <a:lvl5pPr lvl="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4500"/>
            </a:lvl5pPr>
            <a:lvl6pPr lvl="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4500"/>
            </a:lvl6pPr>
            <a:lvl7pPr lvl="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4500"/>
            </a:lvl7pPr>
            <a:lvl8pPr lvl="7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4500"/>
            </a:lvl8pPr>
            <a:lvl9pPr lvl="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4500"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peakers">
  <p:cSld name="CUSTOM_23">
    <p:bg>
      <p:bgPr>
        <a:solidFill>
          <a:schemeClr val="accent5"/>
        </a:solidFill>
      </p:bgPr>
    </p:bg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/>
          <p:nvPr>
            <p:ph idx="2" type="pic"/>
          </p:nvPr>
        </p:nvSpPr>
        <p:spPr>
          <a:xfrm>
            <a:off x="277500" y="1963600"/>
            <a:ext cx="1333800" cy="1337100"/>
          </a:xfrm>
          <a:prstGeom prst="roundRect">
            <a:avLst>
              <a:gd fmla="val 14278" name="adj"/>
            </a:avLst>
          </a:prstGeom>
          <a:noFill/>
          <a:ln>
            <a:noFill/>
          </a:ln>
        </p:spPr>
      </p:sp>
      <p:sp>
        <p:nvSpPr>
          <p:cNvPr id="74" name="Google Shape;74;p16"/>
          <p:cNvSpPr/>
          <p:nvPr>
            <p:ph idx="3" type="pic"/>
          </p:nvPr>
        </p:nvSpPr>
        <p:spPr>
          <a:xfrm>
            <a:off x="1728225" y="1963600"/>
            <a:ext cx="1333800" cy="1337100"/>
          </a:xfrm>
          <a:prstGeom prst="roundRect">
            <a:avLst>
              <a:gd fmla="val 14278" name="adj"/>
            </a:avLst>
          </a:prstGeom>
          <a:noFill/>
          <a:ln>
            <a:noFill/>
          </a:ln>
        </p:spPr>
      </p:sp>
      <p:sp>
        <p:nvSpPr>
          <p:cNvPr id="75" name="Google Shape;75;p16"/>
          <p:cNvSpPr/>
          <p:nvPr>
            <p:ph idx="4" type="pic"/>
          </p:nvPr>
        </p:nvSpPr>
        <p:spPr>
          <a:xfrm>
            <a:off x="3179025" y="1963600"/>
            <a:ext cx="1333800" cy="1337100"/>
          </a:xfrm>
          <a:prstGeom prst="roundRect">
            <a:avLst>
              <a:gd fmla="val 14278" name="adj"/>
            </a:avLst>
          </a:prstGeom>
          <a:noFill/>
          <a:ln>
            <a:noFill/>
          </a:ln>
        </p:spPr>
      </p:sp>
      <p:sp>
        <p:nvSpPr>
          <p:cNvPr id="76" name="Google Shape;76;p16"/>
          <p:cNvSpPr/>
          <p:nvPr>
            <p:ph idx="5" type="pic"/>
          </p:nvPr>
        </p:nvSpPr>
        <p:spPr>
          <a:xfrm>
            <a:off x="4629825" y="1963600"/>
            <a:ext cx="1333800" cy="1337100"/>
          </a:xfrm>
          <a:prstGeom prst="roundRect">
            <a:avLst>
              <a:gd fmla="val 14278" name="adj"/>
            </a:avLst>
          </a:prstGeom>
          <a:noFill/>
          <a:ln>
            <a:noFill/>
          </a:ln>
        </p:spPr>
      </p:sp>
      <p:sp>
        <p:nvSpPr>
          <p:cNvPr id="77" name="Google Shape;77;p16"/>
          <p:cNvSpPr/>
          <p:nvPr>
            <p:ph idx="6" type="pic"/>
          </p:nvPr>
        </p:nvSpPr>
        <p:spPr>
          <a:xfrm>
            <a:off x="6080625" y="1963600"/>
            <a:ext cx="1333800" cy="1337100"/>
          </a:xfrm>
          <a:prstGeom prst="roundRect">
            <a:avLst>
              <a:gd fmla="val 14278" name="adj"/>
            </a:avLst>
          </a:prstGeom>
          <a:noFill/>
          <a:ln>
            <a:noFill/>
          </a:ln>
        </p:spPr>
      </p:sp>
      <p:sp>
        <p:nvSpPr>
          <p:cNvPr id="78" name="Google Shape;78;p16"/>
          <p:cNvSpPr/>
          <p:nvPr>
            <p:ph idx="7" type="pic"/>
          </p:nvPr>
        </p:nvSpPr>
        <p:spPr>
          <a:xfrm>
            <a:off x="7531425" y="1963600"/>
            <a:ext cx="1333800" cy="1337100"/>
          </a:xfrm>
          <a:prstGeom prst="roundRect">
            <a:avLst>
              <a:gd fmla="val 14278" name="adj"/>
            </a:avLst>
          </a:prstGeom>
          <a:noFill/>
          <a:ln>
            <a:noFill/>
          </a:ln>
        </p:spPr>
      </p:sp>
      <p:sp>
        <p:nvSpPr>
          <p:cNvPr id="79" name="Google Shape;79;p16"/>
          <p:cNvSpPr txBox="1"/>
          <p:nvPr>
            <p:ph idx="12" type="sldNum"/>
          </p:nvPr>
        </p:nvSpPr>
        <p:spPr>
          <a:xfrm>
            <a:off x="8208648" y="4749900"/>
            <a:ext cx="657900" cy="19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0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7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7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7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7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7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7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7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7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7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9pPr>
          </a:lstStyle>
          <a:p>
            <a:pPr indent="-4445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mo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0" name="Google Shape;80;p16"/>
          <p:cNvSpPr txBox="1"/>
          <p:nvPr>
            <p:ph type="title"/>
          </p:nvPr>
        </p:nvSpPr>
        <p:spPr>
          <a:xfrm>
            <a:off x="277500" y="577275"/>
            <a:ext cx="7137000" cy="994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2pPr>
            <a:lvl3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3pPr>
            <a:lvl4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4pPr>
            <a:lvl5pPr lvl="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5pPr>
            <a:lvl6pPr lvl="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6pPr>
            <a:lvl7pPr lvl="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7pPr>
            <a:lvl8pPr lvl="7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8pPr>
            <a:lvl9pPr lvl="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9pPr>
          </a:lstStyle>
          <a:p/>
        </p:txBody>
      </p:sp>
      <p:sp>
        <p:nvSpPr>
          <p:cNvPr id="81" name="Google Shape;81;p16"/>
          <p:cNvSpPr txBox="1"/>
          <p:nvPr>
            <p:ph idx="1" type="body"/>
          </p:nvPr>
        </p:nvSpPr>
        <p:spPr>
          <a:xfrm>
            <a:off x="370644" y="4380300"/>
            <a:ext cx="1333800" cy="561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794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Char char="●"/>
              <a:defRPr sz="800"/>
            </a:lvl1pPr>
            <a:lvl2pPr indent="-2794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Char char="○"/>
              <a:defRPr sz="800"/>
            </a:lvl2pPr>
            <a:lvl3pPr indent="-2794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Char char="■"/>
              <a:defRPr sz="800"/>
            </a:lvl3pPr>
            <a:lvl4pPr indent="-2794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Char char="●"/>
              <a:defRPr sz="800"/>
            </a:lvl4pPr>
            <a:lvl5pPr indent="-2794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Char char="○"/>
              <a:defRPr sz="800"/>
            </a:lvl5pPr>
            <a:lvl6pPr indent="-2794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Char char="■"/>
              <a:defRPr sz="800"/>
            </a:lvl6pPr>
            <a:lvl7pPr indent="-2794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Char char="●"/>
              <a:defRPr sz="800"/>
            </a:lvl7pPr>
            <a:lvl8pPr indent="-2794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Char char="○"/>
              <a:defRPr sz="800"/>
            </a:lvl8pPr>
            <a:lvl9pPr indent="-2794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Char char="■"/>
              <a:defRPr sz="800"/>
            </a:lvl9pPr>
          </a:lstStyle>
          <a:p/>
        </p:txBody>
      </p:sp>
      <p:sp>
        <p:nvSpPr>
          <p:cNvPr id="82" name="Google Shape;82;p16"/>
          <p:cNvSpPr txBox="1"/>
          <p:nvPr>
            <p:ph idx="8" type="body"/>
          </p:nvPr>
        </p:nvSpPr>
        <p:spPr>
          <a:xfrm>
            <a:off x="1821624" y="4380300"/>
            <a:ext cx="1333800" cy="561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794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Char char="●"/>
              <a:defRPr sz="800"/>
            </a:lvl1pPr>
            <a:lvl2pPr indent="-2794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Char char="○"/>
              <a:defRPr sz="800"/>
            </a:lvl2pPr>
            <a:lvl3pPr indent="-2794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Char char="■"/>
              <a:defRPr sz="800"/>
            </a:lvl3pPr>
            <a:lvl4pPr indent="-2794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Char char="●"/>
              <a:defRPr sz="800"/>
            </a:lvl4pPr>
            <a:lvl5pPr indent="-2794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Char char="○"/>
              <a:defRPr sz="800"/>
            </a:lvl5pPr>
            <a:lvl6pPr indent="-2794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Char char="■"/>
              <a:defRPr sz="800"/>
            </a:lvl6pPr>
            <a:lvl7pPr indent="-2794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Char char="●"/>
              <a:defRPr sz="800"/>
            </a:lvl7pPr>
            <a:lvl8pPr indent="-2794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Char char="○"/>
              <a:defRPr sz="800"/>
            </a:lvl8pPr>
            <a:lvl9pPr indent="-2794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Char char="■"/>
              <a:defRPr sz="800"/>
            </a:lvl9pPr>
          </a:lstStyle>
          <a:p/>
        </p:txBody>
      </p:sp>
      <p:sp>
        <p:nvSpPr>
          <p:cNvPr id="83" name="Google Shape;83;p16"/>
          <p:cNvSpPr txBox="1"/>
          <p:nvPr>
            <p:ph idx="9" type="body"/>
          </p:nvPr>
        </p:nvSpPr>
        <p:spPr>
          <a:xfrm>
            <a:off x="3272604" y="4380300"/>
            <a:ext cx="1333800" cy="561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794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Char char="●"/>
              <a:defRPr sz="800"/>
            </a:lvl1pPr>
            <a:lvl2pPr indent="-2794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Char char="○"/>
              <a:defRPr sz="800"/>
            </a:lvl2pPr>
            <a:lvl3pPr indent="-2794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Char char="■"/>
              <a:defRPr sz="800"/>
            </a:lvl3pPr>
            <a:lvl4pPr indent="-2794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Char char="●"/>
              <a:defRPr sz="800"/>
            </a:lvl4pPr>
            <a:lvl5pPr indent="-2794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Char char="○"/>
              <a:defRPr sz="800"/>
            </a:lvl5pPr>
            <a:lvl6pPr indent="-2794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Char char="■"/>
              <a:defRPr sz="800"/>
            </a:lvl6pPr>
            <a:lvl7pPr indent="-2794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Char char="●"/>
              <a:defRPr sz="800"/>
            </a:lvl7pPr>
            <a:lvl8pPr indent="-2794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Char char="○"/>
              <a:defRPr sz="800"/>
            </a:lvl8pPr>
            <a:lvl9pPr indent="-2794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Char char="■"/>
              <a:defRPr sz="800"/>
            </a:lvl9pPr>
          </a:lstStyle>
          <a:p/>
        </p:txBody>
      </p:sp>
      <p:sp>
        <p:nvSpPr>
          <p:cNvPr id="84" name="Google Shape;84;p16"/>
          <p:cNvSpPr txBox="1"/>
          <p:nvPr>
            <p:ph idx="13" type="body"/>
          </p:nvPr>
        </p:nvSpPr>
        <p:spPr>
          <a:xfrm>
            <a:off x="4723584" y="4380300"/>
            <a:ext cx="1333800" cy="561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794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Char char="●"/>
              <a:defRPr sz="800"/>
            </a:lvl1pPr>
            <a:lvl2pPr indent="-2794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Char char="○"/>
              <a:defRPr sz="800"/>
            </a:lvl2pPr>
            <a:lvl3pPr indent="-2794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Char char="■"/>
              <a:defRPr sz="800"/>
            </a:lvl3pPr>
            <a:lvl4pPr indent="-2794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Char char="●"/>
              <a:defRPr sz="800"/>
            </a:lvl4pPr>
            <a:lvl5pPr indent="-2794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Char char="○"/>
              <a:defRPr sz="800"/>
            </a:lvl5pPr>
            <a:lvl6pPr indent="-2794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Char char="■"/>
              <a:defRPr sz="800"/>
            </a:lvl6pPr>
            <a:lvl7pPr indent="-2794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Char char="●"/>
              <a:defRPr sz="800"/>
            </a:lvl7pPr>
            <a:lvl8pPr indent="-2794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Char char="○"/>
              <a:defRPr sz="800"/>
            </a:lvl8pPr>
            <a:lvl9pPr indent="-2794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Char char="■"/>
              <a:defRPr sz="800"/>
            </a:lvl9pPr>
          </a:lstStyle>
          <a:p/>
        </p:txBody>
      </p:sp>
      <p:sp>
        <p:nvSpPr>
          <p:cNvPr id="85" name="Google Shape;85;p16"/>
          <p:cNvSpPr txBox="1"/>
          <p:nvPr>
            <p:ph idx="14" type="body"/>
          </p:nvPr>
        </p:nvSpPr>
        <p:spPr>
          <a:xfrm>
            <a:off x="6174564" y="4380300"/>
            <a:ext cx="1333800" cy="561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794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Char char="●"/>
              <a:defRPr sz="800"/>
            </a:lvl1pPr>
            <a:lvl2pPr indent="-2794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Char char="○"/>
              <a:defRPr sz="800"/>
            </a:lvl2pPr>
            <a:lvl3pPr indent="-2794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Char char="■"/>
              <a:defRPr sz="800"/>
            </a:lvl3pPr>
            <a:lvl4pPr indent="-2794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Char char="●"/>
              <a:defRPr sz="800"/>
            </a:lvl4pPr>
            <a:lvl5pPr indent="-2794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Char char="○"/>
              <a:defRPr sz="800"/>
            </a:lvl5pPr>
            <a:lvl6pPr indent="-2794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Char char="■"/>
              <a:defRPr sz="800"/>
            </a:lvl6pPr>
            <a:lvl7pPr indent="-2794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Char char="●"/>
              <a:defRPr sz="800"/>
            </a:lvl7pPr>
            <a:lvl8pPr indent="-2794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Char char="○"/>
              <a:defRPr sz="800"/>
            </a:lvl8pPr>
            <a:lvl9pPr indent="-2794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Char char="■"/>
              <a:defRPr sz="800"/>
            </a:lvl9pPr>
          </a:lstStyle>
          <a:p/>
        </p:txBody>
      </p:sp>
      <p:sp>
        <p:nvSpPr>
          <p:cNvPr id="86" name="Google Shape;86;p16"/>
          <p:cNvSpPr txBox="1"/>
          <p:nvPr>
            <p:ph idx="15" type="body"/>
          </p:nvPr>
        </p:nvSpPr>
        <p:spPr>
          <a:xfrm>
            <a:off x="7625544" y="4380300"/>
            <a:ext cx="1333800" cy="561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794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Char char="●"/>
              <a:defRPr sz="800"/>
            </a:lvl1pPr>
            <a:lvl2pPr indent="-2794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Char char="○"/>
              <a:defRPr sz="800"/>
            </a:lvl2pPr>
            <a:lvl3pPr indent="-2794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Char char="■"/>
              <a:defRPr sz="800"/>
            </a:lvl3pPr>
            <a:lvl4pPr indent="-2794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Char char="●"/>
              <a:defRPr sz="800"/>
            </a:lvl4pPr>
            <a:lvl5pPr indent="-2794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Char char="○"/>
              <a:defRPr sz="800"/>
            </a:lvl5pPr>
            <a:lvl6pPr indent="-2794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Char char="■"/>
              <a:defRPr sz="800"/>
            </a:lvl6pPr>
            <a:lvl7pPr indent="-2794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Char char="●"/>
              <a:defRPr sz="800"/>
            </a:lvl7pPr>
            <a:lvl8pPr indent="-2794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Char char="○"/>
              <a:defRPr sz="800"/>
            </a:lvl8pPr>
            <a:lvl9pPr indent="-2794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Char char="■"/>
              <a:defRPr sz="800"/>
            </a:lvl9pPr>
          </a:lstStyle>
          <a:p/>
        </p:txBody>
      </p:sp>
      <p:sp>
        <p:nvSpPr>
          <p:cNvPr id="87" name="Google Shape;87;p16"/>
          <p:cNvSpPr txBox="1"/>
          <p:nvPr>
            <p:ph idx="16" type="subTitle"/>
          </p:nvPr>
        </p:nvSpPr>
        <p:spPr>
          <a:xfrm>
            <a:off x="370650" y="3810800"/>
            <a:ext cx="1248000" cy="538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000"/>
              <a:buFont typeface="Arimo"/>
              <a:buNone/>
              <a:defRPr b="1" sz="1000">
                <a:latin typeface="Arimo"/>
                <a:ea typeface="Arimo"/>
                <a:cs typeface="Arimo"/>
                <a:sym typeface="Arim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000"/>
              <a:buFont typeface="Arimo"/>
              <a:buNone/>
              <a:defRPr b="1" sz="1000">
                <a:latin typeface="Arimo"/>
                <a:ea typeface="Arimo"/>
                <a:cs typeface="Arimo"/>
                <a:sym typeface="Arim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000"/>
              <a:buFont typeface="Arimo"/>
              <a:buNone/>
              <a:defRPr b="1" sz="1000">
                <a:latin typeface="Arimo"/>
                <a:ea typeface="Arimo"/>
                <a:cs typeface="Arimo"/>
                <a:sym typeface="Arim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000"/>
              <a:buFont typeface="Arimo"/>
              <a:buNone/>
              <a:defRPr b="1" sz="1000">
                <a:latin typeface="Arimo"/>
                <a:ea typeface="Arimo"/>
                <a:cs typeface="Arimo"/>
                <a:sym typeface="Arim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000"/>
              <a:buFont typeface="Arimo"/>
              <a:buNone/>
              <a:defRPr b="1" sz="1000">
                <a:latin typeface="Arimo"/>
                <a:ea typeface="Arimo"/>
                <a:cs typeface="Arimo"/>
                <a:sym typeface="Arim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000"/>
              <a:buFont typeface="Arimo"/>
              <a:buNone/>
              <a:defRPr b="1" sz="1000">
                <a:latin typeface="Arimo"/>
                <a:ea typeface="Arimo"/>
                <a:cs typeface="Arimo"/>
                <a:sym typeface="Arim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000"/>
              <a:buFont typeface="Arimo"/>
              <a:buNone/>
              <a:defRPr b="1" sz="1000">
                <a:latin typeface="Arimo"/>
                <a:ea typeface="Arimo"/>
                <a:cs typeface="Arimo"/>
                <a:sym typeface="Arim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000"/>
              <a:buFont typeface="Arimo"/>
              <a:buNone/>
              <a:defRPr b="1" sz="1000">
                <a:latin typeface="Arimo"/>
                <a:ea typeface="Arimo"/>
                <a:cs typeface="Arimo"/>
                <a:sym typeface="Arim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000"/>
              <a:buFont typeface="Arimo"/>
              <a:buNone/>
              <a:defRPr b="1" sz="1000">
                <a:latin typeface="Arimo"/>
                <a:ea typeface="Arimo"/>
                <a:cs typeface="Arimo"/>
                <a:sym typeface="Arimo"/>
              </a:defRPr>
            </a:lvl9pPr>
          </a:lstStyle>
          <a:p/>
        </p:txBody>
      </p:sp>
      <p:sp>
        <p:nvSpPr>
          <p:cNvPr id="88" name="Google Shape;88;p16"/>
          <p:cNvSpPr txBox="1"/>
          <p:nvPr>
            <p:ph idx="17" type="subTitle"/>
          </p:nvPr>
        </p:nvSpPr>
        <p:spPr>
          <a:xfrm>
            <a:off x="1821493" y="3810800"/>
            <a:ext cx="1248000" cy="538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000"/>
              <a:buFont typeface="Arimo"/>
              <a:buNone/>
              <a:defRPr b="1" sz="1000">
                <a:latin typeface="Arimo"/>
                <a:ea typeface="Arimo"/>
                <a:cs typeface="Arimo"/>
                <a:sym typeface="Arim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000"/>
              <a:buFont typeface="Arimo"/>
              <a:buNone/>
              <a:defRPr b="1" sz="1000">
                <a:latin typeface="Arimo"/>
                <a:ea typeface="Arimo"/>
                <a:cs typeface="Arimo"/>
                <a:sym typeface="Arim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000"/>
              <a:buFont typeface="Arimo"/>
              <a:buNone/>
              <a:defRPr b="1" sz="1000">
                <a:latin typeface="Arimo"/>
                <a:ea typeface="Arimo"/>
                <a:cs typeface="Arimo"/>
                <a:sym typeface="Arim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000"/>
              <a:buFont typeface="Arimo"/>
              <a:buNone/>
              <a:defRPr b="1" sz="1000">
                <a:latin typeface="Arimo"/>
                <a:ea typeface="Arimo"/>
                <a:cs typeface="Arimo"/>
                <a:sym typeface="Arim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000"/>
              <a:buFont typeface="Arimo"/>
              <a:buNone/>
              <a:defRPr b="1" sz="1000">
                <a:latin typeface="Arimo"/>
                <a:ea typeface="Arimo"/>
                <a:cs typeface="Arimo"/>
                <a:sym typeface="Arim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000"/>
              <a:buFont typeface="Arimo"/>
              <a:buNone/>
              <a:defRPr b="1" sz="1000">
                <a:latin typeface="Arimo"/>
                <a:ea typeface="Arimo"/>
                <a:cs typeface="Arimo"/>
                <a:sym typeface="Arim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000"/>
              <a:buFont typeface="Arimo"/>
              <a:buNone/>
              <a:defRPr b="1" sz="1000">
                <a:latin typeface="Arimo"/>
                <a:ea typeface="Arimo"/>
                <a:cs typeface="Arimo"/>
                <a:sym typeface="Arim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000"/>
              <a:buFont typeface="Arimo"/>
              <a:buNone/>
              <a:defRPr b="1" sz="1000">
                <a:latin typeface="Arimo"/>
                <a:ea typeface="Arimo"/>
                <a:cs typeface="Arimo"/>
                <a:sym typeface="Arim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000"/>
              <a:buFont typeface="Arimo"/>
              <a:buNone/>
              <a:defRPr b="1" sz="1000">
                <a:latin typeface="Arimo"/>
                <a:ea typeface="Arimo"/>
                <a:cs typeface="Arimo"/>
                <a:sym typeface="Arimo"/>
              </a:defRPr>
            </a:lvl9pPr>
          </a:lstStyle>
          <a:p/>
        </p:txBody>
      </p:sp>
      <p:sp>
        <p:nvSpPr>
          <p:cNvPr id="89" name="Google Shape;89;p16"/>
          <p:cNvSpPr txBox="1"/>
          <p:nvPr>
            <p:ph idx="18" type="subTitle"/>
          </p:nvPr>
        </p:nvSpPr>
        <p:spPr>
          <a:xfrm>
            <a:off x="3272343" y="3810800"/>
            <a:ext cx="1248000" cy="538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000"/>
              <a:buFont typeface="Arimo"/>
              <a:buNone/>
              <a:defRPr b="1" sz="1000">
                <a:latin typeface="Arimo"/>
                <a:ea typeface="Arimo"/>
                <a:cs typeface="Arimo"/>
                <a:sym typeface="Arim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000"/>
              <a:buFont typeface="Arimo"/>
              <a:buNone/>
              <a:defRPr b="1" sz="1000">
                <a:latin typeface="Arimo"/>
                <a:ea typeface="Arimo"/>
                <a:cs typeface="Arimo"/>
                <a:sym typeface="Arim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000"/>
              <a:buFont typeface="Arimo"/>
              <a:buNone/>
              <a:defRPr b="1" sz="1000">
                <a:latin typeface="Arimo"/>
                <a:ea typeface="Arimo"/>
                <a:cs typeface="Arimo"/>
                <a:sym typeface="Arim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000"/>
              <a:buFont typeface="Arimo"/>
              <a:buNone/>
              <a:defRPr b="1" sz="1000">
                <a:latin typeface="Arimo"/>
                <a:ea typeface="Arimo"/>
                <a:cs typeface="Arimo"/>
                <a:sym typeface="Arim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000"/>
              <a:buFont typeface="Arimo"/>
              <a:buNone/>
              <a:defRPr b="1" sz="1000">
                <a:latin typeface="Arimo"/>
                <a:ea typeface="Arimo"/>
                <a:cs typeface="Arimo"/>
                <a:sym typeface="Arim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000"/>
              <a:buFont typeface="Arimo"/>
              <a:buNone/>
              <a:defRPr b="1" sz="1000">
                <a:latin typeface="Arimo"/>
                <a:ea typeface="Arimo"/>
                <a:cs typeface="Arimo"/>
                <a:sym typeface="Arim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000"/>
              <a:buFont typeface="Arimo"/>
              <a:buNone/>
              <a:defRPr b="1" sz="1000">
                <a:latin typeface="Arimo"/>
                <a:ea typeface="Arimo"/>
                <a:cs typeface="Arimo"/>
                <a:sym typeface="Arim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000"/>
              <a:buFont typeface="Arimo"/>
              <a:buNone/>
              <a:defRPr b="1" sz="1000">
                <a:latin typeface="Arimo"/>
                <a:ea typeface="Arimo"/>
                <a:cs typeface="Arimo"/>
                <a:sym typeface="Arim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000"/>
              <a:buFont typeface="Arimo"/>
              <a:buNone/>
              <a:defRPr b="1" sz="1000">
                <a:latin typeface="Arimo"/>
                <a:ea typeface="Arimo"/>
                <a:cs typeface="Arimo"/>
                <a:sym typeface="Arimo"/>
              </a:defRPr>
            </a:lvl9pPr>
          </a:lstStyle>
          <a:p/>
        </p:txBody>
      </p:sp>
      <p:sp>
        <p:nvSpPr>
          <p:cNvPr id="90" name="Google Shape;90;p16"/>
          <p:cNvSpPr txBox="1"/>
          <p:nvPr>
            <p:ph idx="19" type="subTitle"/>
          </p:nvPr>
        </p:nvSpPr>
        <p:spPr>
          <a:xfrm>
            <a:off x="4723193" y="3810800"/>
            <a:ext cx="1248000" cy="538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000"/>
              <a:buFont typeface="Arimo"/>
              <a:buNone/>
              <a:defRPr b="1" sz="1000">
                <a:latin typeface="Arimo"/>
                <a:ea typeface="Arimo"/>
                <a:cs typeface="Arimo"/>
                <a:sym typeface="Arim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000"/>
              <a:buFont typeface="Arimo"/>
              <a:buNone/>
              <a:defRPr b="1" sz="1000">
                <a:latin typeface="Arimo"/>
                <a:ea typeface="Arimo"/>
                <a:cs typeface="Arimo"/>
                <a:sym typeface="Arim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000"/>
              <a:buFont typeface="Arimo"/>
              <a:buNone/>
              <a:defRPr b="1" sz="1000">
                <a:latin typeface="Arimo"/>
                <a:ea typeface="Arimo"/>
                <a:cs typeface="Arimo"/>
                <a:sym typeface="Arim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000"/>
              <a:buFont typeface="Arimo"/>
              <a:buNone/>
              <a:defRPr b="1" sz="1000">
                <a:latin typeface="Arimo"/>
                <a:ea typeface="Arimo"/>
                <a:cs typeface="Arimo"/>
                <a:sym typeface="Arim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000"/>
              <a:buFont typeface="Arimo"/>
              <a:buNone/>
              <a:defRPr b="1" sz="1000">
                <a:latin typeface="Arimo"/>
                <a:ea typeface="Arimo"/>
                <a:cs typeface="Arimo"/>
                <a:sym typeface="Arim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000"/>
              <a:buFont typeface="Arimo"/>
              <a:buNone/>
              <a:defRPr b="1" sz="1000">
                <a:latin typeface="Arimo"/>
                <a:ea typeface="Arimo"/>
                <a:cs typeface="Arimo"/>
                <a:sym typeface="Arim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000"/>
              <a:buFont typeface="Arimo"/>
              <a:buNone/>
              <a:defRPr b="1" sz="1000">
                <a:latin typeface="Arimo"/>
                <a:ea typeface="Arimo"/>
                <a:cs typeface="Arimo"/>
                <a:sym typeface="Arim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000"/>
              <a:buFont typeface="Arimo"/>
              <a:buNone/>
              <a:defRPr b="1" sz="1000">
                <a:latin typeface="Arimo"/>
                <a:ea typeface="Arimo"/>
                <a:cs typeface="Arimo"/>
                <a:sym typeface="Arim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000"/>
              <a:buFont typeface="Arimo"/>
              <a:buNone/>
              <a:defRPr b="1" sz="1000">
                <a:latin typeface="Arimo"/>
                <a:ea typeface="Arimo"/>
                <a:cs typeface="Arimo"/>
                <a:sym typeface="Arimo"/>
              </a:defRPr>
            </a:lvl9pPr>
          </a:lstStyle>
          <a:p/>
        </p:txBody>
      </p:sp>
      <p:sp>
        <p:nvSpPr>
          <p:cNvPr id="91" name="Google Shape;91;p16"/>
          <p:cNvSpPr txBox="1"/>
          <p:nvPr>
            <p:ph idx="20" type="subTitle"/>
          </p:nvPr>
        </p:nvSpPr>
        <p:spPr>
          <a:xfrm>
            <a:off x="6174375" y="3810800"/>
            <a:ext cx="1248000" cy="538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000"/>
              <a:buFont typeface="Arimo"/>
              <a:buNone/>
              <a:defRPr b="1" sz="1000">
                <a:latin typeface="Arimo"/>
                <a:ea typeface="Arimo"/>
                <a:cs typeface="Arimo"/>
                <a:sym typeface="Arim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000"/>
              <a:buFont typeface="Arimo"/>
              <a:buNone/>
              <a:defRPr b="1" sz="1000">
                <a:latin typeface="Arimo"/>
                <a:ea typeface="Arimo"/>
                <a:cs typeface="Arimo"/>
                <a:sym typeface="Arim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000"/>
              <a:buFont typeface="Arimo"/>
              <a:buNone/>
              <a:defRPr b="1" sz="1000">
                <a:latin typeface="Arimo"/>
                <a:ea typeface="Arimo"/>
                <a:cs typeface="Arimo"/>
                <a:sym typeface="Arim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000"/>
              <a:buFont typeface="Arimo"/>
              <a:buNone/>
              <a:defRPr b="1" sz="1000">
                <a:latin typeface="Arimo"/>
                <a:ea typeface="Arimo"/>
                <a:cs typeface="Arimo"/>
                <a:sym typeface="Arim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000"/>
              <a:buFont typeface="Arimo"/>
              <a:buNone/>
              <a:defRPr b="1" sz="1000">
                <a:latin typeface="Arimo"/>
                <a:ea typeface="Arimo"/>
                <a:cs typeface="Arimo"/>
                <a:sym typeface="Arim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000"/>
              <a:buFont typeface="Arimo"/>
              <a:buNone/>
              <a:defRPr b="1" sz="1000">
                <a:latin typeface="Arimo"/>
                <a:ea typeface="Arimo"/>
                <a:cs typeface="Arimo"/>
                <a:sym typeface="Arim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000"/>
              <a:buFont typeface="Arimo"/>
              <a:buNone/>
              <a:defRPr b="1" sz="1000">
                <a:latin typeface="Arimo"/>
                <a:ea typeface="Arimo"/>
                <a:cs typeface="Arimo"/>
                <a:sym typeface="Arim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000"/>
              <a:buFont typeface="Arimo"/>
              <a:buNone/>
              <a:defRPr b="1" sz="1000">
                <a:latin typeface="Arimo"/>
                <a:ea typeface="Arimo"/>
                <a:cs typeface="Arimo"/>
                <a:sym typeface="Arim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000"/>
              <a:buFont typeface="Arimo"/>
              <a:buNone/>
              <a:defRPr b="1" sz="1000">
                <a:latin typeface="Arimo"/>
                <a:ea typeface="Arimo"/>
                <a:cs typeface="Arimo"/>
                <a:sym typeface="Arimo"/>
              </a:defRPr>
            </a:lvl9pPr>
          </a:lstStyle>
          <a:p/>
        </p:txBody>
      </p:sp>
      <p:sp>
        <p:nvSpPr>
          <p:cNvPr id="92" name="Google Shape;92;p16"/>
          <p:cNvSpPr txBox="1"/>
          <p:nvPr>
            <p:ph idx="21" type="subTitle"/>
          </p:nvPr>
        </p:nvSpPr>
        <p:spPr>
          <a:xfrm>
            <a:off x="7625550" y="3810800"/>
            <a:ext cx="1248000" cy="538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000"/>
              <a:buFont typeface="Arimo"/>
              <a:buNone/>
              <a:defRPr b="1" sz="1000">
                <a:latin typeface="Arimo"/>
                <a:ea typeface="Arimo"/>
                <a:cs typeface="Arimo"/>
                <a:sym typeface="Arim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000"/>
              <a:buFont typeface="Arimo"/>
              <a:buNone/>
              <a:defRPr b="1" sz="1000">
                <a:latin typeface="Arimo"/>
                <a:ea typeface="Arimo"/>
                <a:cs typeface="Arimo"/>
                <a:sym typeface="Arim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000"/>
              <a:buFont typeface="Arimo"/>
              <a:buNone/>
              <a:defRPr b="1" sz="1000">
                <a:latin typeface="Arimo"/>
                <a:ea typeface="Arimo"/>
                <a:cs typeface="Arimo"/>
                <a:sym typeface="Arim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000"/>
              <a:buFont typeface="Arimo"/>
              <a:buNone/>
              <a:defRPr b="1" sz="1000">
                <a:latin typeface="Arimo"/>
                <a:ea typeface="Arimo"/>
                <a:cs typeface="Arimo"/>
                <a:sym typeface="Arim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000"/>
              <a:buFont typeface="Arimo"/>
              <a:buNone/>
              <a:defRPr b="1" sz="1000">
                <a:latin typeface="Arimo"/>
                <a:ea typeface="Arimo"/>
                <a:cs typeface="Arimo"/>
                <a:sym typeface="Arim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000"/>
              <a:buFont typeface="Arimo"/>
              <a:buNone/>
              <a:defRPr b="1" sz="1000">
                <a:latin typeface="Arimo"/>
                <a:ea typeface="Arimo"/>
                <a:cs typeface="Arimo"/>
                <a:sym typeface="Arim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000"/>
              <a:buFont typeface="Arimo"/>
              <a:buNone/>
              <a:defRPr b="1" sz="1000">
                <a:latin typeface="Arimo"/>
                <a:ea typeface="Arimo"/>
                <a:cs typeface="Arimo"/>
                <a:sym typeface="Arim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000"/>
              <a:buFont typeface="Arimo"/>
              <a:buNone/>
              <a:defRPr b="1" sz="1000">
                <a:latin typeface="Arimo"/>
                <a:ea typeface="Arimo"/>
                <a:cs typeface="Arimo"/>
                <a:sym typeface="Arim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000"/>
              <a:buFont typeface="Arimo"/>
              <a:buNone/>
              <a:defRPr b="1" sz="1000">
                <a:latin typeface="Arimo"/>
                <a:ea typeface="Arimo"/>
                <a:cs typeface="Arimo"/>
                <a:sym typeface="Arimo"/>
              </a:defRPr>
            </a:lvl9pPr>
          </a:lstStyle>
          <a:p/>
        </p:txBody>
      </p:sp>
      <p:sp>
        <p:nvSpPr>
          <p:cNvPr id="93" name="Google Shape;93;p16"/>
          <p:cNvSpPr txBox="1"/>
          <p:nvPr>
            <p:ph idx="22" type="subTitle"/>
          </p:nvPr>
        </p:nvSpPr>
        <p:spPr>
          <a:xfrm>
            <a:off x="277500" y="291038"/>
            <a:ext cx="1743300" cy="1230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800">
                <a:latin typeface="Arimo"/>
                <a:ea typeface="Arimo"/>
                <a:cs typeface="Arimo"/>
                <a:sym typeface="Arim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800"/>
              <a:buFont typeface="Arimo"/>
              <a:buNone/>
              <a:defRPr sz="800">
                <a:latin typeface="Arimo"/>
                <a:ea typeface="Arimo"/>
                <a:cs typeface="Arimo"/>
                <a:sym typeface="Arim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800"/>
              <a:buFont typeface="Arimo"/>
              <a:buNone/>
              <a:defRPr sz="800">
                <a:latin typeface="Arimo"/>
                <a:ea typeface="Arimo"/>
                <a:cs typeface="Arimo"/>
                <a:sym typeface="Arim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800"/>
              <a:buFont typeface="Arimo"/>
              <a:buNone/>
              <a:defRPr sz="800">
                <a:latin typeface="Arimo"/>
                <a:ea typeface="Arimo"/>
                <a:cs typeface="Arimo"/>
                <a:sym typeface="Arim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800"/>
              <a:buFont typeface="Arimo"/>
              <a:buNone/>
              <a:defRPr sz="800">
                <a:latin typeface="Arimo"/>
                <a:ea typeface="Arimo"/>
                <a:cs typeface="Arimo"/>
                <a:sym typeface="Arim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800"/>
              <a:buFont typeface="Arimo"/>
              <a:buNone/>
              <a:defRPr sz="800">
                <a:latin typeface="Arimo"/>
                <a:ea typeface="Arimo"/>
                <a:cs typeface="Arimo"/>
                <a:sym typeface="Arim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800"/>
              <a:buFont typeface="Arimo"/>
              <a:buNone/>
              <a:defRPr sz="800">
                <a:latin typeface="Arimo"/>
                <a:ea typeface="Arimo"/>
                <a:cs typeface="Arimo"/>
                <a:sym typeface="Arim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800"/>
              <a:buFont typeface="Arimo"/>
              <a:buNone/>
              <a:defRPr sz="800">
                <a:latin typeface="Arimo"/>
                <a:ea typeface="Arimo"/>
                <a:cs typeface="Arimo"/>
                <a:sym typeface="Arim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800"/>
              <a:buFont typeface="Arimo"/>
              <a:buNone/>
              <a:defRPr sz="800">
                <a:latin typeface="Arimo"/>
                <a:ea typeface="Arimo"/>
                <a:cs typeface="Arimo"/>
                <a:sym typeface="Arimo"/>
              </a:defRPr>
            </a:lvl9pPr>
          </a:lstStyle>
          <a:p/>
        </p:txBody>
      </p:sp>
      <p:sp>
        <p:nvSpPr>
          <p:cNvPr id="94" name="Google Shape;94;p16"/>
          <p:cNvSpPr txBox="1"/>
          <p:nvPr>
            <p:ph idx="23" type="subTitle"/>
          </p:nvPr>
        </p:nvSpPr>
        <p:spPr>
          <a:xfrm>
            <a:off x="7151050" y="290218"/>
            <a:ext cx="1715400" cy="1230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800">
                <a:latin typeface="Arimo"/>
                <a:ea typeface="Arimo"/>
                <a:cs typeface="Arimo"/>
                <a:sym typeface="Arimo"/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ive cards">
  <p:cSld name="CUSTOM_24">
    <p:bg>
      <p:bgPr>
        <a:solidFill>
          <a:schemeClr val="accent5"/>
        </a:solidFill>
      </p:bgPr>
    </p:bg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7"/>
          <p:cNvSpPr txBox="1"/>
          <p:nvPr>
            <p:ph idx="1" type="subTitle"/>
          </p:nvPr>
        </p:nvSpPr>
        <p:spPr>
          <a:xfrm>
            <a:off x="417936" y="2908400"/>
            <a:ext cx="1337400" cy="390900"/>
          </a:xfrm>
          <a:prstGeom prst="rect">
            <a:avLst/>
          </a:prstGeom>
        </p:spPr>
        <p:txBody>
          <a:bodyPr anchorCtr="0" anchor="b" bIns="0" lIns="91425" spcFirstLastPara="1" rIns="91425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>
                <a:latin typeface="Arimo"/>
                <a:ea typeface="Arimo"/>
                <a:cs typeface="Arimo"/>
                <a:sym typeface="Arimo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b="1" sz="1000">
                <a:latin typeface="Arimo"/>
                <a:ea typeface="Arimo"/>
                <a:cs typeface="Arimo"/>
                <a:sym typeface="Arimo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b="1" sz="1000">
                <a:latin typeface="Arimo"/>
                <a:ea typeface="Arimo"/>
                <a:cs typeface="Arimo"/>
                <a:sym typeface="Arimo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b="1" sz="1000">
                <a:latin typeface="Arimo"/>
                <a:ea typeface="Arimo"/>
                <a:cs typeface="Arimo"/>
                <a:sym typeface="Arimo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b="1" sz="1000">
                <a:latin typeface="Arimo"/>
                <a:ea typeface="Arimo"/>
                <a:cs typeface="Arimo"/>
                <a:sym typeface="Arimo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b="1" sz="1000">
                <a:latin typeface="Arimo"/>
                <a:ea typeface="Arimo"/>
                <a:cs typeface="Arimo"/>
                <a:sym typeface="Arimo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b="1" sz="1000">
                <a:latin typeface="Arimo"/>
                <a:ea typeface="Arimo"/>
                <a:cs typeface="Arimo"/>
                <a:sym typeface="Arimo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b="1" sz="1000">
                <a:latin typeface="Arimo"/>
                <a:ea typeface="Arimo"/>
                <a:cs typeface="Arimo"/>
                <a:sym typeface="Arimo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b="1" sz="1000">
                <a:latin typeface="Arimo"/>
                <a:ea typeface="Arimo"/>
                <a:cs typeface="Arimo"/>
                <a:sym typeface="Arimo"/>
              </a:defRPr>
            </a:lvl9pPr>
          </a:lstStyle>
          <a:p/>
        </p:txBody>
      </p:sp>
      <p:sp>
        <p:nvSpPr>
          <p:cNvPr id="97" name="Google Shape;97;p17"/>
          <p:cNvSpPr txBox="1"/>
          <p:nvPr>
            <p:ph idx="2" type="subTitle"/>
          </p:nvPr>
        </p:nvSpPr>
        <p:spPr>
          <a:xfrm>
            <a:off x="2167325" y="2908400"/>
            <a:ext cx="1337400" cy="390900"/>
          </a:xfrm>
          <a:prstGeom prst="rect">
            <a:avLst/>
          </a:prstGeom>
        </p:spPr>
        <p:txBody>
          <a:bodyPr anchorCtr="0" anchor="b" bIns="0" lIns="91425" spcFirstLastPara="1" rIns="91425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>
                <a:latin typeface="Arimo"/>
                <a:ea typeface="Arimo"/>
                <a:cs typeface="Arimo"/>
                <a:sym typeface="Arimo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b="1" sz="1000">
                <a:latin typeface="Arimo"/>
                <a:ea typeface="Arimo"/>
                <a:cs typeface="Arimo"/>
                <a:sym typeface="Arimo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b="1" sz="1000">
                <a:latin typeface="Arimo"/>
                <a:ea typeface="Arimo"/>
                <a:cs typeface="Arimo"/>
                <a:sym typeface="Arimo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b="1" sz="1000">
                <a:latin typeface="Arimo"/>
                <a:ea typeface="Arimo"/>
                <a:cs typeface="Arimo"/>
                <a:sym typeface="Arimo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b="1" sz="1000">
                <a:latin typeface="Arimo"/>
                <a:ea typeface="Arimo"/>
                <a:cs typeface="Arimo"/>
                <a:sym typeface="Arimo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b="1" sz="1000">
                <a:latin typeface="Arimo"/>
                <a:ea typeface="Arimo"/>
                <a:cs typeface="Arimo"/>
                <a:sym typeface="Arimo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b="1" sz="1000">
                <a:latin typeface="Arimo"/>
                <a:ea typeface="Arimo"/>
                <a:cs typeface="Arimo"/>
                <a:sym typeface="Arimo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b="1" sz="1000">
                <a:latin typeface="Arimo"/>
                <a:ea typeface="Arimo"/>
                <a:cs typeface="Arimo"/>
                <a:sym typeface="Arimo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b="1" sz="1000">
                <a:latin typeface="Arimo"/>
                <a:ea typeface="Arimo"/>
                <a:cs typeface="Arimo"/>
                <a:sym typeface="Arimo"/>
              </a:defRPr>
            </a:lvl9pPr>
          </a:lstStyle>
          <a:p/>
        </p:txBody>
      </p:sp>
      <p:sp>
        <p:nvSpPr>
          <p:cNvPr id="98" name="Google Shape;98;p17"/>
          <p:cNvSpPr txBox="1"/>
          <p:nvPr>
            <p:ph idx="3" type="subTitle"/>
          </p:nvPr>
        </p:nvSpPr>
        <p:spPr>
          <a:xfrm>
            <a:off x="3905470" y="2908400"/>
            <a:ext cx="1337400" cy="390900"/>
          </a:xfrm>
          <a:prstGeom prst="rect">
            <a:avLst/>
          </a:prstGeom>
        </p:spPr>
        <p:txBody>
          <a:bodyPr anchorCtr="0" anchor="b" bIns="0" lIns="91425" spcFirstLastPara="1" rIns="91425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>
                <a:latin typeface="Arimo"/>
                <a:ea typeface="Arimo"/>
                <a:cs typeface="Arimo"/>
                <a:sym typeface="Arimo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b="1" sz="1000">
                <a:latin typeface="Arimo"/>
                <a:ea typeface="Arimo"/>
                <a:cs typeface="Arimo"/>
                <a:sym typeface="Arimo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b="1" sz="1000">
                <a:latin typeface="Arimo"/>
                <a:ea typeface="Arimo"/>
                <a:cs typeface="Arimo"/>
                <a:sym typeface="Arimo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b="1" sz="1000">
                <a:latin typeface="Arimo"/>
                <a:ea typeface="Arimo"/>
                <a:cs typeface="Arimo"/>
                <a:sym typeface="Arimo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b="1" sz="1000">
                <a:latin typeface="Arimo"/>
                <a:ea typeface="Arimo"/>
                <a:cs typeface="Arimo"/>
                <a:sym typeface="Arimo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b="1" sz="1000">
                <a:latin typeface="Arimo"/>
                <a:ea typeface="Arimo"/>
                <a:cs typeface="Arimo"/>
                <a:sym typeface="Arimo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b="1" sz="1000">
                <a:latin typeface="Arimo"/>
                <a:ea typeface="Arimo"/>
                <a:cs typeface="Arimo"/>
                <a:sym typeface="Arimo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b="1" sz="1000">
                <a:latin typeface="Arimo"/>
                <a:ea typeface="Arimo"/>
                <a:cs typeface="Arimo"/>
                <a:sym typeface="Arimo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b="1" sz="1000">
                <a:latin typeface="Arimo"/>
                <a:ea typeface="Arimo"/>
                <a:cs typeface="Arimo"/>
                <a:sym typeface="Arimo"/>
              </a:defRPr>
            </a:lvl9pPr>
          </a:lstStyle>
          <a:p/>
        </p:txBody>
      </p:sp>
      <p:sp>
        <p:nvSpPr>
          <p:cNvPr id="99" name="Google Shape;99;p17"/>
          <p:cNvSpPr txBox="1"/>
          <p:nvPr>
            <p:ph idx="4" type="subTitle"/>
          </p:nvPr>
        </p:nvSpPr>
        <p:spPr>
          <a:xfrm>
            <a:off x="5652384" y="2908400"/>
            <a:ext cx="1337400" cy="390900"/>
          </a:xfrm>
          <a:prstGeom prst="rect">
            <a:avLst/>
          </a:prstGeom>
        </p:spPr>
        <p:txBody>
          <a:bodyPr anchorCtr="0" anchor="b" bIns="0" lIns="91425" spcFirstLastPara="1" rIns="91425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>
                <a:latin typeface="Arimo"/>
                <a:ea typeface="Arimo"/>
                <a:cs typeface="Arimo"/>
                <a:sym typeface="Arimo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b="1" sz="1000">
                <a:latin typeface="Arimo"/>
                <a:ea typeface="Arimo"/>
                <a:cs typeface="Arimo"/>
                <a:sym typeface="Arimo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b="1" sz="1000">
                <a:latin typeface="Arimo"/>
                <a:ea typeface="Arimo"/>
                <a:cs typeface="Arimo"/>
                <a:sym typeface="Arimo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b="1" sz="1000">
                <a:latin typeface="Arimo"/>
                <a:ea typeface="Arimo"/>
                <a:cs typeface="Arimo"/>
                <a:sym typeface="Arimo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b="1" sz="1000">
                <a:latin typeface="Arimo"/>
                <a:ea typeface="Arimo"/>
                <a:cs typeface="Arimo"/>
                <a:sym typeface="Arimo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b="1" sz="1000">
                <a:latin typeface="Arimo"/>
                <a:ea typeface="Arimo"/>
                <a:cs typeface="Arimo"/>
                <a:sym typeface="Arimo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b="1" sz="1000">
                <a:latin typeface="Arimo"/>
                <a:ea typeface="Arimo"/>
                <a:cs typeface="Arimo"/>
                <a:sym typeface="Arimo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b="1" sz="1000">
                <a:latin typeface="Arimo"/>
                <a:ea typeface="Arimo"/>
                <a:cs typeface="Arimo"/>
                <a:sym typeface="Arimo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b="1" sz="1000">
                <a:latin typeface="Arimo"/>
                <a:ea typeface="Arimo"/>
                <a:cs typeface="Arimo"/>
                <a:sym typeface="Arimo"/>
              </a:defRPr>
            </a:lvl9pPr>
          </a:lstStyle>
          <a:p/>
        </p:txBody>
      </p:sp>
      <p:sp>
        <p:nvSpPr>
          <p:cNvPr id="100" name="Google Shape;100;p17"/>
          <p:cNvSpPr txBox="1"/>
          <p:nvPr>
            <p:ph idx="5" type="subTitle"/>
          </p:nvPr>
        </p:nvSpPr>
        <p:spPr>
          <a:xfrm>
            <a:off x="7392630" y="2908400"/>
            <a:ext cx="1337400" cy="390900"/>
          </a:xfrm>
          <a:prstGeom prst="rect">
            <a:avLst/>
          </a:prstGeom>
        </p:spPr>
        <p:txBody>
          <a:bodyPr anchorCtr="0" anchor="b" bIns="0" lIns="91425" spcFirstLastPara="1" rIns="91425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>
                <a:latin typeface="Arimo"/>
                <a:ea typeface="Arimo"/>
                <a:cs typeface="Arimo"/>
                <a:sym typeface="Arimo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b="1" sz="1000">
                <a:latin typeface="Arimo"/>
                <a:ea typeface="Arimo"/>
                <a:cs typeface="Arimo"/>
                <a:sym typeface="Arimo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b="1" sz="1000">
                <a:latin typeface="Arimo"/>
                <a:ea typeface="Arimo"/>
                <a:cs typeface="Arimo"/>
                <a:sym typeface="Arimo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b="1" sz="1000">
                <a:latin typeface="Arimo"/>
                <a:ea typeface="Arimo"/>
                <a:cs typeface="Arimo"/>
                <a:sym typeface="Arimo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b="1" sz="1000">
                <a:latin typeface="Arimo"/>
                <a:ea typeface="Arimo"/>
                <a:cs typeface="Arimo"/>
                <a:sym typeface="Arimo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b="1" sz="1000">
                <a:latin typeface="Arimo"/>
                <a:ea typeface="Arimo"/>
                <a:cs typeface="Arimo"/>
                <a:sym typeface="Arimo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b="1" sz="1000">
                <a:latin typeface="Arimo"/>
                <a:ea typeface="Arimo"/>
                <a:cs typeface="Arimo"/>
                <a:sym typeface="Arimo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b="1" sz="1000">
                <a:latin typeface="Arimo"/>
                <a:ea typeface="Arimo"/>
                <a:cs typeface="Arimo"/>
                <a:sym typeface="Arimo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b="1" sz="1000">
                <a:latin typeface="Arimo"/>
                <a:ea typeface="Arimo"/>
                <a:cs typeface="Arimo"/>
                <a:sym typeface="Arimo"/>
              </a:defRPr>
            </a:lvl9pPr>
          </a:lstStyle>
          <a:p/>
        </p:txBody>
      </p:sp>
      <p:sp>
        <p:nvSpPr>
          <p:cNvPr id="101" name="Google Shape;101;p17"/>
          <p:cNvSpPr txBox="1"/>
          <p:nvPr>
            <p:ph idx="6" type="body"/>
          </p:nvPr>
        </p:nvSpPr>
        <p:spPr>
          <a:xfrm>
            <a:off x="417811" y="3433000"/>
            <a:ext cx="1337400" cy="11769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>
              <a:spcBef>
                <a:spcPts val="0"/>
              </a:spcBef>
              <a:spcAft>
                <a:spcPts val="0"/>
              </a:spcAft>
              <a:buNone/>
              <a:defRPr sz="900"/>
            </a:lvl1pPr>
            <a:lvl2pPr indent="-228600" lvl="1" marL="914400">
              <a:spcBef>
                <a:spcPts val="0"/>
              </a:spcBef>
              <a:spcAft>
                <a:spcPts val="0"/>
              </a:spcAft>
              <a:buNone/>
              <a:defRPr sz="900"/>
            </a:lvl2pPr>
            <a:lvl3pPr indent="-228600" lvl="2" marL="1371600">
              <a:spcBef>
                <a:spcPts val="0"/>
              </a:spcBef>
              <a:spcAft>
                <a:spcPts val="0"/>
              </a:spcAft>
              <a:buNone/>
              <a:defRPr sz="900"/>
            </a:lvl3pPr>
            <a:lvl4pPr indent="-228600" lvl="3" marL="1828800">
              <a:spcBef>
                <a:spcPts val="0"/>
              </a:spcBef>
              <a:spcAft>
                <a:spcPts val="0"/>
              </a:spcAft>
              <a:buNone/>
              <a:defRPr sz="900"/>
            </a:lvl4pPr>
            <a:lvl5pPr indent="-228600" lvl="4" marL="2286000">
              <a:spcBef>
                <a:spcPts val="0"/>
              </a:spcBef>
              <a:spcAft>
                <a:spcPts val="0"/>
              </a:spcAft>
              <a:buNone/>
              <a:defRPr sz="900"/>
            </a:lvl5pPr>
            <a:lvl6pPr indent="-228600" lvl="5" marL="2743200">
              <a:spcBef>
                <a:spcPts val="0"/>
              </a:spcBef>
              <a:spcAft>
                <a:spcPts val="0"/>
              </a:spcAft>
              <a:buNone/>
              <a:defRPr sz="900"/>
            </a:lvl6pPr>
            <a:lvl7pPr indent="-228600" lvl="6" marL="3200400">
              <a:spcBef>
                <a:spcPts val="0"/>
              </a:spcBef>
              <a:spcAft>
                <a:spcPts val="0"/>
              </a:spcAft>
              <a:buNone/>
              <a:defRPr sz="900"/>
            </a:lvl7pPr>
            <a:lvl8pPr indent="-228600" lvl="7" marL="3657600">
              <a:spcBef>
                <a:spcPts val="0"/>
              </a:spcBef>
              <a:spcAft>
                <a:spcPts val="0"/>
              </a:spcAft>
              <a:buNone/>
              <a:defRPr sz="900"/>
            </a:lvl8pPr>
            <a:lvl9pPr indent="-228600" lvl="8" marL="4114800">
              <a:spcBef>
                <a:spcPts val="0"/>
              </a:spcBef>
              <a:spcAft>
                <a:spcPts val="0"/>
              </a:spcAft>
              <a:buNone/>
              <a:defRPr sz="900"/>
            </a:lvl9pPr>
          </a:lstStyle>
          <a:p/>
        </p:txBody>
      </p:sp>
      <p:sp>
        <p:nvSpPr>
          <p:cNvPr id="102" name="Google Shape;102;p17"/>
          <p:cNvSpPr txBox="1"/>
          <p:nvPr>
            <p:ph idx="7" type="body"/>
          </p:nvPr>
        </p:nvSpPr>
        <p:spPr>
          <a:xfrm>
            <a:off x="2167325" y="3433000"/>
            <a:ext cx="1337400" cy="117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indent="-228600" lvl="0" marL="457200">
              <a:spcBef>
                <a:spcPts val="0"/>
              </a:spcBef>
              <a:spcAft>
                <a:spcPts val="0"/>
              </a:spcAft>
              <a:buNone/>
              <a:defRPr sz="900"/>
            </a:lvl1pPr>
            <a:lvl2pPr indent="-228600" lvl="1" marL="914400">
              <a:spcBef>
                <a:spcPts val="0"/>
              </a:spcBef>
              <a:spcAft>
                <a:spcPts val="0"/>
              </a:spcAft>
              <a:buNone/>
              <a:defRPr sz="900"/>
            </a:lvl2pPr>
            <a:lvl3pPr indent="-228600" lvl="2" marL="1371600">
              <a:spcBef>
                <a:spcPts val="0"/>
              </a:spcBef>
              <a:spcAft>
                <a:spcPts val="0"/>
              </a:spcAft>
              <a:buNone/>
              <a:defRPr sz="900"/>
            </a:lvl3pPr>
            <a:lvl4pPr indent="-228600" lvl="3" marL="1828800">
              <a:spcBef>
                <a:spcPts val="0"/>
              </a:spcBef>
              <a:spcAft>
                <a:spcPts val="0"/>
              </a:spcAft>
              <a:buNone/>
              <a:defRPr sz="900"/>
            </a:lvl4pPr>
            <a:lvl5pPr indent="-228600" lvl="4" marL="2286000">
              <a:spcBef>
                <a:spcPts val="0"/>
              </a:spcBef>
              <a:spcAft>
                <a:spcPts val="0"/>
              </a:spcAft>
              <a:buNone/>
              <a:defRPr sz="900"/>
            </a:lvl5pPr>
            <a:lvl6pPr indent="-228600" lvl="5" marL="2743200">
              <a:spcBef>
                <a:spcPts val="0"/>
              </a:spcBef>
              <a:spcAft>
                <a:spcPts val="0"/>
              </a:spcAft>
              <a:buNone/>
              <a:defRPr sz="900"/>
            </a:lvl6pPr>
            <a:lvl7pPr indent="-228600" lvl="6" marL="3200400">
              <a:spcBef>
                <a:spcPts val="0"/>
              </a:spcBef>
              <a:spcAft>
                <a:spcPts val="0"/>
              </a:spcAft>
              <a:buNone/>
              <a:defRPr sz="900"/>
            </a:lvl7pPr>
            <a:lvl8pPr indent="-228600" lvl="7" marL="3657600">
              <a:spcBef>
                <a:spcPts val="0"/>
              </a:spcBef>
              <a:spcAft>
                <a:spcPts val="0"/>
              </a:spcAft>
              <a:buNone/>
              <a:defRPr sz="900"/>
            </a:lvl8pPr>
            <a:lvl9pPr indent="-228600" lvl="8" marL="4114800">
              <a:spcBef>
                <a:spcPts val="0"/>
              </a:spcBef>
              <a:spcAft>
                <a:spcPts val="0"/>
              </a:spcAft>
              <a:buNone/>
              <a:defRPr sz="900"/>
            </a:lvl9pPr>
          </a:lstStyle>
          <a:p/>
        </p:txBody>
      </p:sp>
      <p:sp>
        <p:nvSpPr>
          <p:cNvPr id="103" name="Google Shape;103;p17"/>
          <p:cNvSpPr txBox="1"/>
          <p:nvPr>
            <p:ph idx="8" type="body"/>
          </p:nvPr>
        </p:nvSpPr>
        <p:spPr>
          <a:xfrm>
            <a:off x="3903300" y="3433000"/>
            <a:ext cx="1337400" cy="117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indent="-228600" lvl="0" marL="457200">
              <a:spcBef>
                <a:spcPts val="0"/>
              </a:spcBef>
              <a:spcAft>
                <a:spcPts val="0"/>
              </a:spcAft>
              <a:buNone/>
              <a:defRPr sz="900"/>
            </a:lvl1pPr>
            <a:lvl2pPr indent="-228600" lvl="1" marL="914400">
              <a:spcBef>
                <a:spcPts val="0"/>
              </a:spcBef>
              <a:spcAft>
                <a:spcPts val="0"/>
              </a:spcAft>
              <a:buNone/>
              <a:defRPr sz="900"/>
            </a:lvl2pPr>
            <a:lvl3pPr indent="-228600" lvl="2" marL="1371600">
              <a:spcBef>
                <a:spcPts val="0"/>
              </a:spcBef>
              <a:spcAft>
                <a:spcPts val="0"/>
              </a:spcAft>
              <a:buNone/>
              <a:defRPr sz="900"/>
            </a:lvl3pPr>
            <a:lvl4pPr indent="-228600" lvl="3" marL="1828800">
              <a:spcBef>
                <a:spcPts val="0"/>
              </a:spcBef>
              <a:spcAft>
                <a:spcPts val="0"/>
              </a:spcAft>
              <a:buNone/>
              <a:defRPr sz="900"/>
            </a:lvl4pPr>
            <a:lvl5pPr indent="-228600" lvl="4" marL="2286000">
              <a:spcBef>
                <a:spcPts val="0"/>
              </a:spcBef>
              <a:spcAft>
                <a:spcPts val="0"/>
              </a:spcAft>
              <a:buNone/>
              <a:defRPr sz="900"/>
            </a:lvl5pPr>
            <a:lvl6pPr indent="-228600" lvl="5" marL="2743200">
              <a:spcBef>
                <a:spcPts val="0"/>
              </a:spcBef>
              <a:spcAft>
                <a:spcPts val="0"/>
              </a:spcAft>
              <a:buNone/>
              <a:defRPr sz="900"/>
            </a:lvl6pPr>
            <a:lvl7pPr indent="-228600" lvl="6" marL="3200400">
              <a:spcBef>
                <a:spcPts val="0"/>
              </a:spcBef>
              <a:spcAft>
                <a:spcPts val="0"/>
              </a:spcAft>
              <a:buNone/>
              <a:defRPr sz="900"/>
            </a:lvl7pPr>
            <a:lvl8pPr indent="-228600" lvl="7" marL="3657600">
              <a:spcBef>
                <a:spcPts val="0"/>
              </a:spcBef>
              <a:spcAft>
                <a:spcPts val="0"/>
              </a:spcAft>
              <a:buNone/>
              <a:defRPr sz="900"/>
            </a:lvl8pPr>
            <a:lvl9pPr indent="-228600" lvl="8" marL="4114800">
              <a:spcBef>
                <a:spcPts val="0"/>
              </a:spcBef>
              <a:spcAft>
                <a:spcPts val="0"/>
              </a:spcAft>
              <a:buNone/>
              <a:defRPr sz="900"/>
            </a:lvl9pPr>
          </a:lstStyle>
          <a:p/>
        </p:txBody>
      </p:sp>
      <p:sp>
        <p:nvSpPr>
          <p:cNvPr id="104" name="Google Shape;104;p17"/>
          <p:cNvSpPr txBox="1"/>
          <p:nvPr>
            <p:ph idx="9" type="body"/>
          </p:nvPr>
        </p:nvSpPr>
        <p:spPr>
          <a:xfrm>
            <a:off x="5648625" y="3433000"/>
            <a:ext cx="1337400" cy="117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indent="-228600" lvl="0" marL="457200">
              <a:spcBef>
                <a:spcPts val="0"/>
              </a:spcBef>
              <a:spcAft>
                <a:spcPts val="0"/>
              </a:spcAft>
              <a:buNone/>
              <a:defRPr sz="900"/>
            </a:lvl1pPr>
            <a:lvl2pPr indent="-228600" lvl="1" marL="914400">
              <a:spcBef>
                <a:spcPts val="0"/>
              </a:spcBef>
              <a:spcAft>
                <a:spcPts val="0"/>
              </a:spcAft>
              <a:buNone/>
              <a:defRPr sz="900"/>
            </a:lvl2pPr>
            <a:lvl3pPr indent="-228600" lvl="2" marL="1371600">
              <a:spcBef>
                <a:spcPts val="0"/>
              </a:spcBef>
              <a:spcAft>
                <a:spcPts val="0"/>
              </a:spcAft>
              <a:buNone/>
              <a:defRPr sz="900"/>
            </a:lvl3pPr>
            <a:lvl4pPr indent="-228600" lvl="3" marL="1828800">
              <a:spcBef>
                <a:spcPts val="0"/>
              </a:spcBef>
              <a:spcAft>
                <a:spcPts val="0"/>
              </a:spcAft>
              <a:buNone/>
              <a:defRPr sz="900"/>
            </a:lvl4pPr>
            <a:lvl5pPr indent="-228600" lvl="4" marL="2286000">
              <a:spcBef>
                <a:spcPts val="0"/>
              </a:spcBef>
              <a:spcAft>
                <a:spcPts val="0"/>
              </a:spcAft>
              <a:buNone/>
              <a:defRPr sz="900"/>
            </a:lvl5pPr>
            <a:lvl6pPr indent="-228600" lvl="5" marL="2743200">
              <a:spcBef>
                <a:spcPts val="0"/>
              </a:spcBef>
              <a:spcAft>
                <a:spcPts val="0"/>
              </a:spcAft>
              <a:buNone/>
              <a:defRPr sz="900"/>
            </a:lvl6pPr>
            <a:lvl7pPr indent="-228600" lvl="6" marL="3200400">
              <a:spcBef>
                <a:spcPts val="0"/>
              </a:spcBef>
              <a:spcAft>
                <a:spcPts val="0"/>
              </a:spcAft>
              <a:buNone/>
              <a:defRPr sz="900"/>
            </a:lvl7pPr>
            <a:lvl8pPr indent="-228600" lvl="7" marL="3657600">
              <a:spcBef>
                <a:spcPts val="0"/>
              </a:spcBef>
              <a:spcAft>
                <a:spcPts val="0"/>
              </a:spcAft>
              <a:buNone/>
              <a:defRPr sz="900"/>
            </a:lvl8pPr>
            <a:lvl9pPr indent="-228600" lvl="8" marL="4114800">
              <a:spcBef>
                <a:spcPts val="0"/>
              </a:spcBef>
              <a:spcAft>
                <a:spcPts val="0"/>
              </a:spcAft>
              <a:buNone/>
              <a:defRPr sz="900"/>
            </a:lvl9pPr>
          </a:lstStyle>
          <a:p/>
        </p:txBody>
      </p:sp>
      <p:sp>
        <p:nvSpPr>
          <p:cNvPr id="105" name="Google Shape;105;p17"/>
          <p:cNvSpPr txBox="1"/>
          <p:nvPr>
            <p:ph idx="13" type="body"/>
          </p:nvPr>
        </p:nvSpPr>
        <p:spPr>
          <a:xfrm>
            <a:off x="7385291" y="3433000"/>
            <a:ext cx="1337400" cy="117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indent="-228600" lvl="0" marL="457200">
              <a:spcBef>
                <a:spcPts val="0"/>
              </a:spcBef>
              <a:spcAft>
                <a:spcPts val="0"/>
              </a:spcAft>
              <a:buNone/>
              <a:defRPr sz="900"/>
            </a:lvl1pPr>
            <a:lvl2pPr indent="-228600" lvl="1" marL="914400">
              <a:spcBef>
                <a:spcPts val="0"/>
              </a:spcBef>
              <a:spcAft>
                <a:spcPts val="0"/>
              </a:spcAft>
              <a:buNone/>
              <a:defRPr sz="900"/>
            </a:lvl2pPr>
            <a:lvl3pPr indent="-228600" lvl="2" marL="1371600">
              <a:spcBef>
                <a:spcPts val="0"/>
              </a:spcBef>
              <a:spcAft>
                <a:spcPts val="0"/>
              </a:spcAft>
              <a:buNone/>
              <a:defRPr sz="900"/>
            </a:lvl3pPr>
            <a:lvl4pPr indent="-228600" lvl="3" marL="1828800">
              <a:spcBef>
                <a:spcPts val="0"/>
              </a:spcBef>
              <a:spcAft>
                <a:spcPts val="0"/>
              </a:spcAft>
              <a:buNone/>
              <a:defRPr sz="900"/>
            </a:lvl4pPr>
            <a:lvl5pPr indent="-228600" lvl="4" marL="2286000">
              <a:spcBef>
                <a:spcPts val="0"/>
              </a:spcBef>
              <a:spcAft>
                <a:spcPts val="0"/>
              </a:spcAft>
              <a:buNone/>
              <a:defRPr sz="900"/>
            </a:lvl5pPr>
            <a:lvl6pPr indent="-228600" lvl="5" marL="2743200">
              <a:spcBef>
                <a:spcPts val="0"/>
              </a:spcBef>
              <a:spcAft>
                <a:spcPts val="0"/>
              </a:spcAft>
              <a:buNone/>
              <a:defRPr sz="900"/>
            </a:lvl6pPr>
            <a:lvl7pPr indent="-228600" lvl="6" marL="3200400">
              <a:spcBef>
                <a:spcPts val="0"/>
              </a:spcBef>
              <a:spcAft>
                <a:spcPts val="0"/>
              </a:spcAft>
              <a:buNone/>
              <a:defRPr sz="900"/>
            </a:lvl7pPr>
            <a:lvl8pPr indent="-228600" lvl="7" marL="3657600">
              <a:spcBef>
                <a:spcPts val="0"/>
              </a:spcBef>
              <a:spcAft>
                <a:spcPts val="0"/>
              </a:spcAft>
              <a:buNone/>
              <a:defRPr sz="900"/>
            </a:lvl8pPr>
            <a:lvl9pPr indent="-228600" lvl="8" marL="4114800">
              <a:spcBef>
                <a:spcPts val="0"/>
              </a:spcBef>
              <a:spcAft>
                <a:spcPts val="0"/>
              </a:spcAft>
              <a:buNone/>
              <a:defRPr sz="900"/>
            </a:lvl9pPr>
          </a:lstStyle>
          <a:p/>
        </p:txBody>
      </p:sp>
      <p:sp>
        <p:nvSpPr>
          <p:cNvPr id="106" name="Google Shape;106;p17"/>
          <p:cNvSpPr txBox="1"/>
          <p:nvPr>
            <p:ph idx="14" type="subTitle"/>
          </p:nvPr>
        </p:nvSpPr>
        <p:spPr>
          <a:xfrm>
            <a:off x="277500" y="278858"/>
            <a:ext cx="1630200" cy="137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mo"/>
              <a:buNone/>
              <a:defRPr sz="800">
                <a:latin typeface="Arimo"/>
                <a:ea typeface="Arimo"/>
                <a:cs typeface="Arimo"/>
                <a:sym typeface="Arim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9pPr>
          </a:lstStyle>
          <a:p/>
        </p:txBody>
      </p:sp>
      <p:sp>
        <p:nvSpPr>
          <p:cNvPr id="107" name="Google Shape;107;p17"/>
          <p:cNvSpPr txBox="1"/>
          <p:nvPr>
            <p:ph idx="15" type="subTitle"/>
          </p:nvPr>
        </p:nvSpPr>
        <p:spPr>
          <a:xfrm>
            <a:off x="7236300" y="278858"/>
            <a:ext cx="1630200" cy="137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mo"/>
              <a:buNone/>
              <a:defRPr sz="800">
                <a:latin typeface="Arimo"/>
                <a:ea typeface="Arimo"/>
                <a:cs typeface="Arimo"/>
                <a:sym typeface="Arim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9pPr>
          </a:lstStyle>
          <a:p/>
        </p:txBody>
      </p:sp>
      <p:sp>
        <p:nvSpPr>
          <p:cNvPr id="108" name="Google Shape;108;p17"/>
          <p:cNvSpPr txBox="1"/>
          <p:nvPr>
            <p:ph type="title"/>
          </p:nvPr>
        </p:nvSpPr>
        <p:spPr>
          <a:xfrm>
            <a:off x="277500" y="416250"/>
            <a:ext cx="8589000" cy="885000"/>
          </a:xfrm>
          <a:prstGeom prst="rect">
            <a:avLst/>
          </a:prstGeom>
        </p:spPr>
        <p:txBody>
          <a:bodyPr anchorCtr="0" anchor="t" bIns="0" lIns="0" spcFirstLastPara="1" rIns="0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4800">
                <a:latin typeface="Arimo SemiBold"/>
                <a:ea typeface="Arimo SemiBold"/>
                <a:cs typeface="Arimo SemiBold"/>
                <a:sym typeface="Arimo SemiBold"/>
              </a:defRPr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4800">
                <a:latin typeface="Arimo SemiBold"/>
                <a:ea typeface="Arimo SemiBold"/>
                <a:cs typeface="Arimo SemiBold"/>
                <a:sym typeface="Arimo SemiBold"/>
              </a:defRPr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4800">
                <a:latin typeface="Arimo SemiBold"/>
                <a:ea typeface="Arimo SemiBold"/>
                <a:cs typeface="Arimo SemiBold"/>
                <a:sym typeface="Arimo SemiBold"/>
              </a:defRPr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4800">
                <a:latin typeface="Arimo SemiBold"/>
                <a:ea typeface="Arimo SemiBold"/>
                <a:cs typeface="Arimo SemiBold"/>
                <a:sym typeface="Arimo SemiBold"/>
              </a:defRPr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4800">
                <a:latin typeface="Arimo SemiBold"/>
                <a:ea typeface="Arimo SemiBold"/>
                <a:cs typeface="Arimo SemiBold"/>
                <a:sym typeface="Arimo SemiBold"/>
              </a:defRPr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4800">
                <a:latin typeface="Arimo SemiBold"/>
                <a:ea typeface="Arimo SemiBold"/>
                <a:cs typeface="Arimo SemiBold"/>
                <a:sym typeface="Arimo SemiBold"/>
              </a:defRPr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4800">
                <a:latin typeface="Arimo SemiBold"/>
                <a:ea typeface="Arimo SemiBold"/>
                <a:cs typeface="Arimo SemiBold"/>
                <a:sym typeface="Arimo SemiBold"/>
              </a:defRPr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4800">
                <a:latin typeface="Arimo SemiBold"/>
                <a:ea typeface="Arimo SemiBold"/>
                <a:cs typeface="Arimo SemiBold"/>
                <a:sym typeface="Arimo SemiBold"/>
              </a:defRPr>
            </a:lvl9pPr>
          </a:lstStyle>
          <a:p/>
        </p:txBody>
      </p:sp>
      <p:sp>
        <p:nvSpPr>
          <p:cNvPr id="109" name="Google Shape;109;p17"/>
          <p:cNvSpPr txBox="1"/>
          <p:nvPr>
            <p:ph idx="12" type="sldNum"/>
          </p:nvPr>
        </p:nvSpPr>
        <p:spPr>
          <a:xfrm>
            <a:off x="8208648" y="4749900"/>
            <a:ext cx="657900" cy="19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0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7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7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7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7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7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7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7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7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7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9pPr>
          </a:lstStyle>
          <a:p>
            <a:pPr indent="-4445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mo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image - Alt 1">
  <p:cSld name="CUSTOM_25">
    <p:bg>
      <p:bgPr>
        <a:solidFill>
          <a:schemeClr val="accent5"/>
        </a:solidFill>
      </p:bgPr>
    </p:bg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8"/>
          <p:cNvSpPr/>
          <p:nvPr>
            <p:ph idx="2" type="pic"/>
          </p:nvPr>
        </p:nvSpPr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112" name="Google Shape;112;p18"/>
          <p:cNvSpPr txBox="1"/>
          <p:nvPr/>
        </p:nvSpPr>
        <p:spPr>
          <a:xfrm>
            <a:off x="277500" y="277500"/>
            <a:ext cx="8589000" cy="1023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dk1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113" name="Google Shape;113;p18"/>
          <p:cNvSpPr txBox="1"/>
          <p:nvPr>
            <p:ph type="title"/>
          </p:nvPr>
        </p:nvSpPr>
        <p:spPr>
          <a:xfrm>
            <a:off x="277500" y="416250"/>
            <a:ext cx="8589000" cy="885000"/>
          </a:xfrm>
          <a:prstGeom prst="rect">
            <a:avLst/>
          </a:prstGeom>
        </p:spPr>
        <p:txBody>
          <a:bodyPr anchorCtr="0" anchor="t" bIns="0" lIns="0" spcFirstLastPara="1" rIns="0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4800">
                <a:latin typeface="Arimo SemiBold"/>
                <a:ea typeface="Arimo SemiBold"/>
                <a:cs typeface="Arimo SemiBold"/>
                <a:sym typeface="Arimo SemiBold"/>
              </a:defRPr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4800">
                <a:latin typeface="Arimo SemiBold"/>
                <a:ea typeface="Arimo SemiBold"/>
                <a:cs typeface="Arimo SemiBold"/>
                <a:sym typeface="Arimo SemiBold"/>
              </a:defRPr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4800">
                <a:latin typeface="Arimo SemiBold"/>
                <a:ea typeface="Arimo SemiBold"/>
                <a:cs typeface="Arimo SemiBold"/>
                <a:sym typeface="Arimo SemiBold"/>
              </a:defRPr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4800">
                <a:latin typeface="Arimo SemiBold"/>
                <a:ea typeface="Arimo SemiBold"/>
                <a:cs typeface="Arimo SemiBold"/>
                <a:sym typeface="Arimo SemiBold"/>
              </a:defRPr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4800">
                <a:latin typeface="Arimo SemiBold"/>
                <a:ea typeface="Arimo SemiBold"/>
                <a:cs typeface="Arimo SemiBold"/>
                <a:sym typeface="Arimo SemiBold"/>
              </a:defRPr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4800">
                <a:latin typeface="Arimo SemiBold"/>
                <a:ea typeface="Arimo SemiBold"/>
                <a:cs typeface="Arimo SemiBold"/>
                <a:sym typeface="Arimo SemiBold"/>
              </a:defRPr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4800">
                <a:latin typeface="Arimo SemiBold"/>
                <a:ea typeface="Arimo SemiBold"/>
                <a:cs typeface="Arimo SemiBold"/>
                <a:sym typeface="Arimo SemiBold"/>
              </a:defRPr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4800">
                <a:latin typeface="Arimo SemiBold"/>
                <a:ea typeface="Arimo SemiBold"/>
                <a:cs typeface="Arimo SemiBold"/>
                <a:sym typeface="Arimo SemiBold"/>
              </a:defRPr>
            </a:lvl9pPr>
          </a:lstStyle>
          <a:p/>
        </p:txBody>
      </p:sp>
      <p:sp>
        <p:nvSpPr>
          <p:cNvPr id="114" name="Google Shape;114;p18"/>
          <p:cNvSpPr txBox="1"/>
          <p:nvPr>
            <p:ph idx="1" type="subTitle"/>
          </p:nvPr>
        </p:nvSpPr>
        <p:spPr>
          <a:xfrm>
            <a:off x="277500" y="278858"/>
            <a:ext cx="1630200" cy="137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800"/>
              <a:buFont typeface="Arimo"/>
              <a:buNone/>
              <a:defRPr sz="800">
                <a:latin typeface="Arimo"/>
                <a:ea typeface="Arimo"/>
                <a:cs typeface="Arimo"/>
                <a:sym typeface="Arim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9pPr>
          </a:lstStyle>
          <a:p/>
        </p:txBody>
      </p:sp>
      <p:sp>
        <p:nvSpPr>
          <p:cNvPr id="115" name="Google Shape;115;p18"/>
          <p:cNvSpPr txBox="1"/>
          <p:nvPr>
            <p:ph idx="3" type="subTitle"/>
          </p:nvPr>
        </p:nvSpPr>
        <p:spPr>
          <a:xfrm>
            <a:off x="7236300" y="278858"/>
            <a:ext cx="1630200" cy="137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800"/>
              <a:buFont typeface="Arimo"/>
              <a:buNone/>
              <a:defRPr sz="800">
                <a:latin typeface="Arimo"/>
                <a:ea typeface="Arimo"/>
                <a:cs typeface="Arimo"/>
                <a:sym typeface="Arim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9pPr>
          </a:lstStyle>
          <a:p/>
        </p:txBody>
      </p:sp>
      <p:sp>
        <p:nvSpPr>
          <p:cNvPr id="116" name="Google Shape;116;p18"/>
          <p:cNvSpPr txBox="1"/>
          <p:nvPr>
            <p:ph idx="12" type="sldNum"/>
          </p:nvPr>
        </p:nvSpPr>
        <p:spPr>
          <a:xfrm>
            <a:off x="8208648" y="4749900"/>
            <a:ext cx="657900" cy="19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0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7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7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7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7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7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7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7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7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7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9pPr>
          </a:lstStyle>
          <a:p>
            <a:pPr indent="-4445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mo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+ 4 steps - Alt 1">
  <p:cSld name="CUSTOM_25_1_1">
    <p:bg>
      <p:bgPr>
        <a:solidFill>
          <a:schemeClr val="accent5"/>
        </a:solidFill>
      </p:bgPr>
    </p:bg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9"/>
          <p:cNvSpPr txBox="1"/>
          <p:nvPr>
            <p:ph type="title"/>
          </p:nvPr>
        </p:nvSpPr>
        <p:spPr>
          <a:xfrm>
            <a:off x="1969400" y="138075"/>
            <a:ext cx="5217000" cy="885000"/>
          </a:xfrm>
          <a:prstGeom prst="rect">
            <a:avLst/>
          </a:prstGeom>
        </p:spPr>
        <p:txBody>
          <a:bodyPr anchorCtr="0" anchor="t" bIns="0" lIns="0" spcFirstLastPara="1" rIns="0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00"/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600">
                <a:latin typeface="Arimo SemiBold"/>
                <a:ea typeface="Arimo SemiBold"/>
                <a:cs typeface="Arimo SemiBold"/>
                <a:sym typeface="Arimo SemiBold"/>
              </a:defRPr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600">
                <a:latin typeface="Arimo SemiBold"/>
                <a:ea typeface="Arimo SemiBold"/>
                <a:cs typeface="Arimo SemiBold"/>
                <a:sym typeface="Arimo SemiBold"/>
              </a:defRPr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600">
                <a:latin typeface="Arimo SemiBold"/>
                <a:ea typeface="Arimo SemiBold"/>
                <a:cs typeface="Arimo SemiBold"/>
                <a:sym typeface="Arimo SemiBold"/>
              </a:defRPr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600">
                <a:latin typeface="Arimo SemiBold"/>
                <a:ea typeface="Arimo SemiBold"/>
                <a:cs typeface="Arimo SemiBold"/>
                <a:sym typeface="Arimo SemiBold"/>
              </a:defRPr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600">
                <a:latin typeface="Arimo SemiBold"/>
                <a:ea typeface="Arimo SemiBold"/>
                <a:cs typeface="Arimo SemiBold"/>
                <a:sym typeface="Arimo SemiBold"/>
              </a:defRPr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600">
                <a:latin typeface="Arimo SemiBold"/>
                <a:ea typeface="Arimo SemiBold"/>
                <a:cs typeface="Arimo SemiBold"/>
                <a:sym typeface="Arimo SemiBold"/>
              </a:defRPr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600">
                <a:latin typeface="Arimo SemiBold"/>
                <a:ea typeface="Arimo SemiBold"/>
                <a:cs typeface="Arimo SemiBold"/>
                <a:sym typeface="Arimo SemiBold"/>
              </a:defRPr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600">
                <a:latin typeface="Arimo SemiBold"/>
                <a:ea typeface="Arimo SemiBold"/>
                <a:cs typeface="Arimo SemiBold"/>
                <a:sym typeface="Arimo SemiBold"/>
              </a:defRPr>
            </a:lvl9pPr>
          </a:lstStyle>
          <a:p/>
        </p:txBody>
      </p:sp>
      <p:sp>
        <p:nvSpPr>
          <p:cNvPr id="119" name="Google Shape;119;p19"/>
          <p:cNvSpPr txBox="1"/>
          <p:nvPr>
            <p:ph idx="1" type="subTitle"/>
          </p:nvPr>
        </p:nvSpPr>
        <p:spPr>
          <a:xfrm>
            <a:off x="277500" y="278858"/>
            <a:ext cx="1630200" cy="137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mo"/>
              <a:buNone/>
              <a:defRPr sz="800">
                <a:latin typeface="Arimo"/>
                <a:ea typeface="Arimo"/>
                <a:cs typeface="Arimo"/>
                <a:sym typeface="Arim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9pPr>
          </a:lstStyle>
          <a:p/>
        </p:txBody>
      </p:sp>
      <p:sp>
        <p:nvSpPr>
          <p:cNvPr id="120" name="Google Shape;120;p19"/>
          <p:cNvSpPr txBox="1"/>
          <p:nvPr>
            <p:ph idx="2" type="subTitle"/>
          </p:nvPr>
        </p:nvSpPr>
        <p:spPr>
          <a:xfrm>
            <a:off x="7236300" y="278858"/>
            <a:ext cx="1630200" cy="137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mo"/>
              <a:buNone/>
              <a:defRPr sz="800">
                <a:latin typeface="Arimo"/>
                <a:ea typeface="Arimo"/>
                <a:cs typeface="Arimo"/>
                <a:sym typeface="Arim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9pPr>
          </a:lstStyle>
          <a:p/>
        </p:txBody>
      </p:sp>
      <p:sp>
        <p:nvSpPr>
          <p:cNvPr id="121" name="Google Shape;121;p19"/>
          <p:cNvSpPr txBox="1"/>
          <p:nvPr>
            <p:ph idx="12" type="sldNum"/>
          </p:nvPr>
        </p:nvSpPr>
        <p:spPr>
          <a:xfrm>
            <a:off x="8208648" y="4749900"/>
            <a:ext cx="657900" cy="19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0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7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7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7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7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7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7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7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7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7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9pPr>
          </a:lstStyle>
          <a:p>
            <a:pPr indent="-4445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mo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22" name="Google Shape;122;p19"/>
          <p:cNvSpPr/>
          <p:nvPr>
            <p:ph idx="3" type="pic"/>
          </p:nvPr>
        </p:nvSpPr>
        <p:spPr>
          <a:xfrm>
            <a:off x="3766700" y="873150"/>
            <a:ext cx="1621800" cy="3549600"/>
          </a:xfrm>
          <a:prstGeom prst="roundRect">
            <a:avLst>
              <a:gd fmla="val 10482" name="adj"/>
            </a:avLst>
          </a:prstGeom>
          <a:noFill/>
          <a:ln>
            <a:noFill/>
          </a:ln>
        </p:spPr>
      </p:sp>
      <p:sp>
        <p:nvSpPr>
          <p:cNvPr id="123" name="Google Shape;123;p19"/>
          <p:cNvSpPr/>
          <p:nvPr>
            <p:ph idx="4" type="pic"/>
          </p:nvPr>
        </p:nvSpPr>
        <p:spPr>
          <a:xfrm>
            <a:off x="289100" y="1324475"/>
            <a:ext cx="1563300" cy="2531100"/>
          </a:xfrm>
          <a:prstGeom prst="roundRect">
            <a:avLst>
              <a:gd fmla="val 11947" name="adj"/>
            </a:avLst>
          </a:prstGeom>
          <a:noFill/>
          <a:ln>
            <a:noFill/>
          </a:ln>
        </p:spPr>
      </p:sp>
      <p:sp>
        <p:nvSpPr>
          <p:cNvPr id="124" name="Google Shape;124;p19"/>
          <p:cNvSpPr/>
          <p:nvPr>
            <p:ph idx="5" type="pic"/>
          </p:nvPr>
        </p:nvSpPr>
        <p:spPr>
          <a:xfrm>
            <a:off x="1969400" y="1142650"/>
            <a:ext cx="1563300" cy="2531100"/>
          </a:xfrm>
          <a:prstGeom prst="roundRect">
            <a:avLst>
              <a:gd fmla="val 11947" name="adj"/>
            </a:avLst>
          </a:prstGeom>
          <a:noFill/>
          <a:ln>
            <a:noFill/>
          </a:ln>
        </p:spPr>
      </p:sp>
      <p:sp>
        <p:nvSpPr>
          <p:cNvPr id="125" name="Google Shape;125;p19"/>
          <p:cNvSpPr/>
          <p:nvPr>
            <p:ph idx="6" type="pic"/>
          </p:nvPr>
        </p:nvSpPr>
        <p:spPr>
          <a:xfrm>
            <a:off x="5623125" y="1142650"/>
            <a:ext cx="1563300" cy="2531100"/>
          </a:xfrm>
          <a:prstGeom prst="roundRect">
            <a:avLst>
              <a:gd fmla="val 11947" name="adj"/>
            </a:avLst>
          </a:prstGeom>
          <a:noFill/>
          <a:ln>
            <a:noFill/>
          </a:ln>
        </p:spPr>
      </p:sp>
      <p:sp>
        <p:nvSpPr>
          <p:cNvPr id="126" name="Google Shape;126;p19"/>
          <p:cNvSpPr/>
          <p:nvPr>
            <p:ph idx="7" type="pic"/>
          </p:nvPr>
        </p:nvSpPr>
        <p:spPr>
          <a:xfrm>
            <a:off x="7304050" y="1324475"/>
            <a:ext cx="1563300" cy="2531100"/>
          </a:xfrm>
          <a:prstGeom prst="roundRect">
            <a:avLst>
              <a:gd fmla="val 11947" name="adj"/>
            </a:avLst>
          </a:prstGeom>
          <a:noFill/>
          <a:ln>
            <a:noFill/>
          </a:ln>
        </p:spPr>
      </p:sp>
      <p:sp>
        <p:nvSpPr>
          <p:cNvPr id="127" name="Google Shape;127;p19"/>
          <p:cNvSpPr txBox="1"/>
          <p:nvPr>
            <p:ph idx="8" type="subTitle"/>
          </p:nvPr>
        </p:nvSpPr>
        <p:spPr>
          <a:xfrm>
            <a:off x="378475" y="4261299"/>
            <a:ext cx="1563300" cy="205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200">
                <a:latin typeface="Arimo"/>
                <a:ea typeface="Arimo"/>
                <a:cs typeface="Arimo"/>
                <a:sym typeface="Arimo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b="1" sz="1200">
                <a:latin typeface="Arimo"/>
                <a:ea typeface="Arimo"/>
                <a:cs typeface="Arimo"/>
                <a:sym typeface="Arimo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b="1" sz="1200">
                <a:latin typeface="Arimo"/>
                <a:ea typeface="Arimo"/>
                <a:cs typeface="Arimo"/>
                <a:sym typeface="Arimo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b="1" sz="1200">
                <a:latin typeface="Arimo"/>
                <a:ea typeface="Arimo"/>
                <a:cs typeface="Arimo"/>
                <a:sym typeface="Arimo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b="1" sz="1200">
                <a:latin typeface="Arimo"/>
                <a:ea typeface="Arimo"/>
                <a:cs typeface="Arimo"/>
                <a:sym typeface="Arimo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b="1" sz="1200">
                <a:latin typeface="Arimo"/>
                <a:ea typeface="Arimo"/>
                <a:cs typeface="Arimo"/>
                <a:sym typeface="Arimo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b="1" sz="1200">
                <a:latin typeface="Arimo"/>
                <a:ea typeface="Arimo"/>
                <a:cs typeface="Arimo"/>
                <a:sym typeface="Arimo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b="1" sz="1200">
                <a:latin typeface="Arimo"/>
                <a:ea typeface="Arimo"/>
                <a:cs typeface="Arimo"/>
                <a:sym typeface="Arimo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b="1" sz="1200">
                <a:latin typeface="Arimo"/>
                <a:ea typeface="Arimo"/>
                <a:cs typeface="Arimo"/>
                <a:sym typeface="Arimo"/>
              </a:defRPr>
            </a:lvl9pPr>
          </a:lstStyle>
          <a:p/>
        </p:txBody>
      </p:sp>
      <p:sp>
        <p:nvSpPr>
          <p:cNvPr id="128" name="Google Shape;128;p19"/>
          <p:cNvSpPr txBox="1"/>
          <p:nvPr>
            <p:ph idx="9" type="subTitle"/>
          </p:nvPr>
        </p:nvSpPr>
        <p:spPr>
          <a:xfrm>
            <a:off x="378476" y="4562900"/>
            <a:ext cx="1473900" cy="294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800">
                <a:latin typeface="Arimo"/>
                <a:ea typeface="Arimo"/>
                <a:cs typeface="Arimo"/>
                <a:sym typeface="Arim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b="1" sz="800">
                <a:latin typeface="Arimo"/>
                <a:ea typeface="Arimo"/>
                <a:cs typeface="Arimo"/>
                <a:sym typeface="Arim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b="1" sz="800">
                <a:latin typeface="Arimo"/>
                <a:ea typeface="Arimo"/>
                <a:cs typeface="Arimo"/>
                <a:sym typeface="Arim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b="1" sz="800">
                <a:latin typeface="Arimo"/>
                <a:ea typeface="Arimo"/>
                <a:cs typeface="Arimo"/>
                <a:sym typeface="Arim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b="1" sz="800">
                <a:latin typeface="Arimo"/>
                <a:ea typeface="Arimo"/>
                <a:cs typeface="Arimo"/>
                <a:sym typeface="Arim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b="1" sz="800">
                <a:latin typeface="Arimo"/>
                <a:ea typeface="Arimo"/>
                <a:cs typeface="Arimo"/>
                <a:sym typeface="Arim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b="1" sz="800">
                <a:latin typeface="Arimo"/>
                <a:ea typeface="Arimo"/>
                <a:cs typeface="Arimo"/>
                <a:sym typeface="Arim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b="1" sz="800">
                <a:latin typeface="Arimo"/>
                <a:ea typeface="Arimo"/>
                <a:cs typeface="Arimo"/>
                <a:sym typeface="Arim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b="1" sz="800">
                <a:latin typeface="Arimo"/>
                <a:ea typeface="Arimo"/>
                <a:cs typeface="Arimo"/>
                <a:sym typeface="Arimo"/>
              </a:defRPr>
            </a:lvl9pPr>
          </a:lstStyle>
          <a:p/>
        </p:txBody>
      </p:sp>
      <p:sp>
        <p:nvSpPr>
          <p:cNvPr id="129" name="Google Shape;129;p19"/>
          <p:cNvSpPr txBox="1"/>
          <p:nvPr>
            <p:ph idx="13" type="subTitle"/>
          </p:nvPr>
        </p:nvSpPr>
        <p:spPr>
          <a:xfrm>
            <a:off x="2057625" y="4074126"/>
            <a:ext cx="1563300" cy="205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200">
                <a:latin typeface="Arimo"/>
                <a:ea typeface="Arimo"/>
                <a:cs typeface="Arimo"/>
                <a:sym typeface="Arimo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b="1" sz="1200">
                <a:latin typeface="Arimo"/>
                <a:ea typeface="Arimo"/>
                <a:cs typeface="Arimo"/>
                <a:sym typeface="Arimo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b="1" sz="1200">
                <a:latin typeface="Arimo"/>
                <a:ea typeface="Arimo"/>
                <a:cs typeface="Arimo"/>
                <a:sym typeface="Arimo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b="1" sz="1200">
                <a:latin typeface="Arimo"/>
                <a:ea typeface="Arimo"/>
                <a:cs typeface="Arimo"/>
                <a:sym typeface="Arimo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b="1" sz="1200">
                <a:latin typeface="Arimo"/>
                <a:ea typeface="Arimo"/>
                <a:cs typeface="Arimo"/>
                <a:sym typeface="Arimo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b="1" sz="1200">
                <a:latin typeface="Arimo"/>
                <a:ea typeface="Arimo"/>
                <a:cs typeface="Arimo"/>
                <a:sym typeface="Arimo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b="1" sz="1200">
                <a:latin typeface="Arimo"/>
                <a:ea typeface="Arimo"/>
                <a:cs typeface="Arimo"/>
                <a:sym typeface="Arimo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b="1" sz="1200">
                <a:latin typeface="Arimo"/>
                <a:ea typeface="Arimo"/>
                <a:cs typeface="Arimo"/>
                <a:sym typeface="Arimo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b="1" sz="1200">
                <a:latin typeface="Arimo"/>
                <a:ea typeface="Arimo"/>
                <a:cs typeface="Arimo"/>
                <a:sym typeface="Arimo"/>
              </a:defRPr>
            </a:lvl9pPr>
          </a:lstStyle>
          <a:p/>
        </p:txBody>
      </p:sp>
      <p:sp>
        <p:nvSpPr>
          <p:cNvPr id="130" name="Google Shape;130;p19"/>
          <p:cNvSpPr txBox="1"/>
          <p:nvPr>
            <p:ph idx="14" type="subTitle"/>
          </p:nvPr>
        </p:nvSpPr>
        <p:spPr>
          <a:xfrm>
            <a:off x="2057625" y="4375725"/>
            <a:ext cx="1473900" cy="294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800">
                <a:latin typeface="Arimo"/>
                <a:ea typeface="Arimo"/>
                <a:cs typeface="Arimo"/>
                <a:sym typeface="Arim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b="1" sz="800">
                <a:latin typeface="Arimo"/>
                <a:ea typeface="Arimo"/>
                <a:cs typeface="Arimo"/>
                <a:sym typeface="Arim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b="1" sz="800">
                <a:latin typeface="Arimo"/>
                <a:ea typeface="Arimo"/>
                <a:cs typeface="Arimo"/>
                <a:sym typeface="Arim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b="1" sz="800">
                <a:latin typeface="Arimo"/>
                <a:ea typeface="Arimo"/>
                <a:cs typeface="Arimo"/>
                <a:sym typeface="Arim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b="1" sz="800">
                <a:latin typeface="Arimo"/>
                <a:ea typeface="Arimo"/>
                <a:cs typeface="Arimo"/>
                <a:sym typeface="Arim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b="1" sz="800">
                <a:latin typeface="Arimo"/>
                <a:ea typeface="Arimo"/>
                <a:cs typeface="Arimo"/>
                <a:sym typeface="Arim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b="1" sz="800">
                <a:latin typeface="Arimo"/>
                <a:ea typeface="Arimo"/>
                <a:cs typeface="Arimo"/>
                <a:sym typeface="Arim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b="1" sz="800">
                <a:latin typeface="Arimo"/>
                <a:ea typeface="Arimo"/>
                <a:cs typeface="Arimo"/>
                <a:sym typeface="Arim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b="1" sz="800">
                <a:latin typeface="Arimo"/>
                <a:ea typeface="Arimo"/>
                <a:cs typeface="Arimo"/>
                <a:sym typeface="Arimo"/>
              </a:defRPr>
            </a:lvl9pPr>
          </a:lstStyle>
          <a:p/>
        </p:txBody>
      </p:sp>
      <p:sp>
        <p:nvSpPr>
          <p:cNvPr id="131" name="Google Shape;131;p19"/>
          <p:cNvSpPr txBox="1"/>
          <p:nvPr>
            <p:ph idx="15" type="subTitle"/>
          </p:nvPr>
        </p:nvSpPr>
        <p:spPr>
          <a:xfrm>
            <a:off x="5712200" y="4074126"/>
            <a:ext cx="1563300" cy="192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200">
                <a:latin typeface="Arimo"/>
                <a:ea typeface="Arimo"/>
                <a:cs typeface="Arimo"/>
                <a:sym typeface="Arimo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b="1" sz="1200">
                <a:latin typeface="Arimo"/>
                <a:ea typeface="Arimo"/>
                <a:cs typeface="Arimo"/>
                <a:sym typeface="Arimo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b="1" sz="1200">
                <a:latin typeface="Arimo"/>
                <a:ea typeface="Arimo"/>
                <a:cs typeface="Arimo"/>
                <a:sym typeface="Arimo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b="1" sz="1200">
                <a:latin typeface="Arimo"/>
                <a:ea typeface="Arimo"/>
                <a:cs typeface="Arimo"/>
                <a:sym typeface="Arimo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b="1" sz="1200">
                <a:latin typeface="Arimo"/>
                <a:ea typeface="Arimo"/>
                <a:cs typeface="Arimo"/>
                <a:sym typeface="Arimo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b="1" sz="1200">
                <a:latin typeface="Arimo"/>
                <a:ea typeface="Arimo"/>
                <a:cs typeface="Arimo"/>
                <a:sym typeface="Arimo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b="1" sz="1200">
                <a:latin typeface="Arimo"/>
                <a:ea typeface="Arimo"/>
                <a:cs typeface="Arimo"/>
                <a:sym typeface="Arimo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b="1" sz="1200">
                <a:latin typeface="Arimo"/>
                <a:ea typeface="Arimo"/>
                <a:cs typeface="Arimo"/>
                <a:sym typeface="Arimo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b="1" sz="1200">
                <a:latin typeface="Arimo"/>
                <a:ea typeface="Arimo"/>
                <a:cs typeface="Arimo"/>
                <a:sym typeface="Arimo"/>
              </a:defRPr>
            </a:lvl9pPr>
          </a:lstStyle>
          <a:p/>
        </p:txBody>
      </p:sp>
      <p:sp>
        <p:nvSpPr>
          <p:cNvPr id="132" name="Google Shape;132;p19"/>
          <p:cNvSpPr txBox="1"/>
          <p:nvPr>
            <p:ph idx="16" type="subTitle"/>
          </p:nvPr>
        </p:nvSpPr>
        <p:spPr>
          <a:xfrm>
            <a:off x="5712200" y="4375725"/>
            <a:ext cx="1473900" cy="294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800">
                <a:latin typeface="Arimo"/>
                <a:ea typeface="Arimo"/>
                <a:cs typeface="Arimo"/>
                <a:sym typeface="Arim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b="1" sz="800">
                <a:latin typeface="Arimo"/>
                <a:ea typeface="Arimo"/>
                <a:cs typeface="Arimo"/>
                <a:sym typeface="Arim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b="1" sz="800">
                <a:latin typeface="Arimo"/>
                <a:ea typeface="Arimo"/>
                <a:cs typeface="Arimo"/>
                <a:sym typeface="Arim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b="1" sz="800">
                <a:latin typeface="Arimo"/>
                <a:ea typeface="Arimo"/>
                <a:cs typeface="Arimo"/>
                <a:sym typeface="Arim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b="1" sz="800">
                <a:latin typeface="Arimo"/>
                <a:ea typeface="Arimo"/>
                <a:cs typeface="Arimo"/>
                <a:sym typeface="Arim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b="1" sz="800">
                <a:latin typeface="Arimo"/>
                <a:ea typeface="Arimo"/>
                <a:cs typeface="Arimo"/>
                <a:sym typeface="Arim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b="1" sz="800">
                <a:latin typeface="Arimo"/>
                <a:ea typeface="Arimo"/>
                <a:cs typeface="Arimo"/>
                <a:sym typeface="Arim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b="1" sz="800">
                <a:latin typeface="Arimo"/>
                <a:ea typeface="Arimo"/>
                <a:cs typeface="Arimo"/>
                <a:sym typeface="Arim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b="1" sz="800">
                <a:latin typeface="Arimo"/>
                <a:ea typeface="Arimo"/>
                <a:cs typeface="Arimo"/>
                <a:sym typeface="Arimo"/>
              </a:defRPr>
            </a:lvl9pPr>
          </a:lstStyle>
          <a:p/>
        </p:txBody>
      </p:sp>
      <p:sp>
        <p:nvSpPr>
          <p:cNvPr id="133" name="Google Shape;133;p19"/>
          <p:cNvSpPr txBox="1"/>
          <p:nvPr>
            <p:ph idx="17" type="subTitle"/>
          </p:nvPr>
        </p:nvSpPr>
        <p:spPr>
          <a:xfrm>
            <a:off x="7395575" y="4261301"/>
            <a:ext cx="1563300" cy="192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200">
                <a:latin typeface="Arimo"/>
                <a:ea typeface="Arimo"/>
                <a:cs typeface="Arimo"/>
                <a:sym typeface="Arimo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b="1" sz="1200">
                <a:latin typeface="Arimo"/>
                <a:ea typeface="Arimo"/>
                <a:cs typeface="Arimo"/>
                <a:sym typeface="Arimo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b="1" sz="1200">
                <a:latin typeface="Arimo"/>
                <a:ea typeface="Arimo"/>
                <a:cs typeface="Arimo"/>
                <a:sym typeface="Arimo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b="1" sz="1200">
                <a:latin typeface="Arimo"/>
                <a:ea typeface="Arimo"/>
                <a:cs typeface="Arimo"/>
                <a:sym typeface="Arimo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b="1" sz="1200">
                <a:latin typeface="Arimo"/>
                <a:ea typeface="Arimo"/>
                <a:cs typeface="Arimo"/>
                <a:sym typeface="Arimo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b="1" sz="1200">
                <a:latin typeface="Arimo"/>
                <a:ea typeface="Arimo"/>
                <a:cs typeface="Arimo"/>
                <a:sym typeface="Arimo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b="1" sz="1200">
                <a:latin typeface="Arimo"/>
                <a:ea typeface="Arimo"/>
                <a:cs typeface="Arimo"/>
                <a:sym typeface="Arimo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b="1" sz="1200">
                <a:latin typeface="Arimo"/>
                <a:ea typeface="Arimo"/>
                <a:cs typeface="Arimo"/>
                <a:sym typeface="Arimo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b="1" sz="1200">
                <a:latin typeface="Arimo"/>
                <a:ea typeface="Arimo"/>
                <a:cs typeface="Arimo"/>
                <a:sym typeface="Arimo"/>
              </a:defRPr>
            </a:lvl9pPr>
          </a:lstStyle>
          <a:p/>
        </p:txBody>
      </p:sp>
      <p:sp>
        <p:nvSpPr>
          <p:cNvPr id="134" name="Google Shape;134;p19"/>
          <p:cNvSpPr txBox="1"/>
          <p:nvPr>
            <p:ph idx="18" type="subTitle"/>
          </p:nvPr>
        </p:nvSpPr>
        <p:spPr>
          <a:xfrm>
            <a:off x="7395575" y="4562900"/>
            <a:ext cx="1504200" cy="294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800">
                <a:latin typeface="Arimo"/>
                <a:ea typeface="Arimo"/>
                <a:cs typeface="Arimo"/>
                <a:sym typeface="Arim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b="1" sz="800">
                <a:latin typeface="Arimo"/>
                <a:ea typeface="Arimo"/>
                <a:cs typeface="Arimo"/>
                <a:sym typeface="Arim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b="1" sz="800">
                <a:latin typeface="Arimo"/>
                <a:ea typeface="Arimo"/>
                <a:cs typeface="Arimo"/>
                <a:sym typeface="Arim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b="1" sz="800">
                <a:latin typeface="Arimo"/>
                <a:ea typeface="Arimo"/>
                <a:cs typeface="Arimo"/>
                <a:sym typeface="Arim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b="1" sz="800">
                <a:latin typeface="Arimo"/>
                <a:ea typeface="Arimo"/>
                <a:cs typeface="Arimo"/>
                <a:sym typeface="Arim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b="1" sz="800">
                <a:latin typeface="Arimo"/>
                <a:ea typeface="Arimo"/>
                <a:cs typeface="Arimo"/>
                <a:sym typeface="Arim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b="1" sz="800">
                <a:latin typeface="Arimo"/>
                <a:ea typeface="Arimo"/>
                <a:cs typeface="Arimo"/>
                <a:sym typeface="Arim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b="1" sz="800">
                <a:latin typeface="Arimo"/>
                <a:ea typeface="Arimo"/>
                <a:cs typeface="Arimo"/>
                <a:sym typeface="Arim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b="1" sz="800">
                <a:latin typeface="Arimo"/>
                <a:ea typeface="Arimo"/>
                <a:cs typeface="Arimo"/>
                <a:sym typeface="Arimo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- Alt 1">
  <p:cSld name="CUSTOM_21_1_1">
    <p:bg>
      <p:bgPr>
        <a:solidFill>
          <a:schemeClr val="accent5"/>
        </a:solidFill>
      </p:bgPr>
    </p:bg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0"/>
          <p:cNvSpPr txBox="1"/>
          <p:nvPr>
            <p:ph type="title"/>
          </p:nvPr>
        </p:nvSpPr>
        <p:spPr>
          <a:xfrm>
            <a:off x="277500" y="416250"/>
            <a:ext cx="8589000" cy="885000"/>
          </a:xfrm>
          <a:prstGeom prst="rect">
            <a:avLst/>
          </a:prstGeom>
        </p:spPr>
        <p:txBody>
          <a:bodyPr anchorCtr="0" anchor="t" bIns="0" lIns="0" spcFirstLastPara="1" rIns="0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4800">
                <a:latin typeface="Arimo SemiBold"/>
                <a:ea typeface="Arimo SemiBold"/>
                <a:cs typeface="Arimo SemiBold"/>
                <a:sym typeface="Arimo SemiBold"/>
              </a:defRPr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4800">
                <a:latin typeface="Arimo SemiBold"/>
                <a:ea typeface="Arimo SemiBold"/>
                <a:cs typeface="Arimo SemiBold"/>
                <a:sym typeface="Arimo SemiBold"/>
              </a:defRPr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4800">
                <a:latin typeface="Arimo SemiBold"/>
                <a:ea typeface="Arimo SemiBold"/>
                <a:cs typeface="Arimo SemiBold"/>
                <a:sym typeface="Arimo SemiBold"/>
              </a:defRPr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4800">
                <a:latin typeface="Arimo SemiBold"/>
                <a:ea typeface="Arimo SemiBold"/>
                <a:cs typeface="Arimo SemiBold"/>
                <a:sym typeface="Arimo SemiBold"/>
              </a:defRPr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4800">
                <a:latin typeface="Arimo SemiBold"/>
                <a:ea typeface="Arimo SemiBold"/>
                <a:cs typeface="Arimo SemiBold"/>
                <a:sym typeface="Arimo SemiBold"/>
              </a:defRPr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4800">
                <a:latin typeface="Arimo SemiBold"/>
                <a:ea typeface="Arimo SemiBold"/>
                <a:cs typeface="Arimo SemiBold"/>
                <a:sym typeface="Arimo SemiBold"/>
              </a:defRPr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4800">
                <a:latin typeface="Arimo SemiBold"/>
                <a:ea typeface="Arimo SemiBold"/>
                <a:cs typeface="Arimo SemiBold"/>
                <a:sym typeface="Arimo SemiBold"/>
              </a:defRPr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4800">
                <a:latin typeface="Arimo SemiBold"/>
                <a:ea typeface="Arimo SemiBold"/>
                <a:cs typeface="Arimo SemiBold"/>
                <a:sym typeface="Arimo SemiBold"/>
              </a:defRPr>
            </a:lvl9pPr>
          </a:lstStyle>
          <a:p/>
        </p:txBody>
      </p:sp>
      <p:sp>
        <p:nvSpPr>
          <p:cNvPr id="137" name="Google Shape;137;p20"/>
          <p:cNvSpPr txBox="1"/>
          <p:nvPr>
            <p:ph idx="1" type="subTitle"/>
          </p:nvPr>
        </p:nvSpPr>
        <p:spPr>
          <a:xfrm>
            <a:off x="277500" y="278858"/>
            <a:ext cx="1630200" cy="137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mo"/>
              <a:buNone/>
              <a:defRPr sz="800">
                <a:latin typeface="Arimo"/>
                <a:ea typeface="Arimo"/>
                <a:cs typeface="Arimo"/>
                <a:sym typeface="Arim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9pPr>
          </a:lstStyle>
          <a:p/>
        </p:txBody>
      </p:sp>
      <p:sp>
        <p:nvSpPr>
          <p:cNvPr id="138" name="Google Shape;138;p20"/>
          <p:cNvSpPr txBox="1"/>
          <p:nvPr>
            <p:ph idx="2" type="subTitle"/>
          </p:nvPr>
        </p:nvSpPr>
        <p:spPr>
          <a:xfrm>
            <a:off x="7236300" y="278858"/>
            <a:ext cx="1630200" cy="137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mo"/>
              <a:buNone/>
              <a:defRPr sz="800">
                <a:latin typeface="Arimo"/>
                <a:ea typeface="Arimo"/>
                <a:cs typeface="Arimo"/>
                <a:sym typeface="Arim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9pPr>
          </a:lstStyle>
          <a:p/>
        </p:txBody>
      </p:sp>
      <p:sp>
        <p:nvSpPr>
          <p:cNvPr id="139" name="Google Shape;139;p20"/>
          <p:cNvSpPr txBox="1"/>
          <p:nvPr>
            <p:ph idx="12" type="sldNum"/>
          </p:nvPr>
        </p:nvSpPr>
        <p:spPr>
          <a:xfrm>
            <a:off x="8208648" y="4749900"/>
            <a:ext cx="657900" cy="19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0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7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7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7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7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7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7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7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7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7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9pPr>
          </a:lstStyle>
          <a:p>
            <a:pPr indent="-4445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mo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main point">
  <p:cSld name="BLANK_1_1_1_1_1_1">
    <p:bg>
      <p:bgPr>
        <a:solidFill>
          <a:schemeClr val="accent5"/>
        </a:solidFill>
      </p:bgPr>
    </p:bg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Google Shape;141;p21"/>
          <p:cNvPicPr preferRelativeResize="0"/>
          <p:nvPr/>
        </p:nvPicPr>
        <p:blipFill rotWithShape="1">
          <a:blip r:embed="rId2">
            <a:alphaModFix amt="10000"/>
          </a:blip>
          <a:srcRect b="720" l="1068" r="19" t="592"/>
          <a:stretch/>
        </p:blipFill>
        <p:spPr>
          <a:xfrm>
            <a:off x="277425" y="277650"/>
            <a:ext cx="8588100" cy="4582500"/>
          </a:xfrm>
          <a:prstGeom prst="roundRect">
            <a:avLst>
              <a:gd fmla="val 13460" name="adj"/>
            </a:avLst>
          </a:prstGeom>
          <a:noFill/>
          <a:ln>
            <a:noFill/>
          </a:ln>
        </p:spPr>
      </p:pic>
      <p:sp>
        <p:nvSpPr>
          <p:cNvPr id="142" name="Google Shape;142;p21"/>
          <p:cNvSpPr txBox="1"/>
          <p:nvPr>
            <p:ph type="title"/>
          </p:nvPr>
        </p:nvSpPr>
        <p:spPr>
          <a:xfrm>
            <a:off x="625375" y="2731850"/>
            <a:ext cx="4034400" cy="17469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4000"/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Arimo Medium"/>
                <a:ea typeface="Arimo Medium"/>
                <a:cs typeface="Arimo Medium"/>
                <a:sym typeface="Arimo Medium"/>
              </a:defRPr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Arimo Medium"/>
                <a:ea typeface="Arimo Medium"/>
                <a:cs typeface="Arimo Medium"/>
                <a:sym typeface="Arimo Medium"/>
              </a:defRPr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Arimo Medium"/>
                <a:ea typeface="Arimo Medium"/>
                <a:cs typeface="Arimo Medium"/>
                <a:sym typeface="Arimo Medium"/>
              </a:defRPr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Arimo Medium"/>
                <a:ea typeface="Arimo Medium"/>
                <a:cs typeface="Arimo Medium"/>
                <a:sym typeface="Arimo Medium"/>
              </a:defRPr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Arimo Medium"/>
                <a:ea typeface="Arimo Medium"/>
                <a:cs typeface="Arimo Medium"/>
                <a:sym typeface="Arimo Medium"/>
              </a:defRPr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Arimo Medium"/>
                <a:ea typeface="Arimo Medium"/>
                <a:cs typeface="Arimo Medium"/>
                <a:sym typeface="Arimo Medium"/>
              </a:defRPr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Arimo Medium"/>
                <a:ea typeface="Arimo Medium"/>
                <a:cs typeface="Arimo Medium"/>
                <a:sym typeface="Arimo Medium"/>
              </a:defRPr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Arimo Medium"/>
                <a:ea typeface="Arimo Medium"/>
                <a:cs typeface="Arimo Medium"/>
                <a:sym typeface="Arimo Medium"/>
              </a:defRPr>
            </a:lvl9pPr>
          </a:lstStyle>
          <a:p/>
        </p:txBody>
      </p:sp>
      <p:sp>
        <p:nvSpPr>
          <p:cNvPr id="143" name="Google Shape;143;p21"/>
          <p:cNvSpPr txBox="1"/>
          <p:nvPr>
            <p:ph idx="12" type="sldNum"/>
          </p:nvPr>
        </p:nvSpPr>
        <p:spPr>
          <a:xfrm>
            <a:off x="8208648" y="4749900"/>
            <a:ext cx="657900" cy="19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0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7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7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7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7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7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7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7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7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7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9pPr>
          </a:lstStyle>
          <a:p>
            <a:pPr indent="-4445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mo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 - Alt 1">
  <p:cSld name="BLANK_1_1_1_1_1_1_1_1_1_1_1">
    <p:bg>
      <p:bgPr>
        <a:solidFill>
          <a:schemeClr val="accent5"/>
        </a:solidFill>
      </p:bgPr>
    </p:bg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2"/>
          <p:cNvSpPr txBox="1"/>
          <p:nvPr>
            <p:ph idx="1" type="subTitle"/>
          </p:nvPr>
        </p:nvSpPr>
        <p:spPr>
          <a:xfrm>
            <a:off x="4539825" y="3178291"/>
            <a:ext cx="4325700" cy="452700"/>
          </a:xfrm>
          <a:prstGeom prst="rect">
            <a:avLst/>
          </a:prstGeom>
        </p:spPr>
        <p:txBody>
          <a:bodyPr anchorCtr="0" anchor="b" bIns="91425" lIns="91425" spcFirstLastPara="1" rIns="0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mo"/>
              <a:buNone/>
              <a:defRPr sz="2400">
                <a:latin typeface="Arimo"/>
                <a:ea typeface="Arimo"/>
                <a:cs typeface="Arimo"/>
                <a:sym typeface="Arim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mo"/>
              <a:buNone/>
              <a:defRPr sz="2400">
                <a:latin typeface="Arimo"/>
                <a:ea typeface="Arimo"/>
                <a:cs typeface="Arimo"/>
                <a:sym typeface="Arim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mo"/>
              <a:buNone/>
              <a:defRPr sz="2400">
                <a:latin typeface="Arimo"/>
                <a:ea typeface="Arimo"/>
                <a:cs typeface="Arimo"/>
                <a:sym typeface="Arim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mo"/>
              <a:buNone/>
              <a:defRPr sz="2400">
                <a:latin typeface="Arimo"/>
                <a:ea typeface="Arimo"/>
                <a:cs typeface="Arimo"/>
                <a:sym typeface="Arim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mo"/>
              <a:buNone/>
              <a:defRPr sz="2400">
                <a:latin typeface="Arimo"/>
                <a:ea typeface="Arimo"/>
                <a:cs typeface="Arimo"/>
                <a:sym typeface="Arim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mo"/>
              <a:buNone/>
              <a:defRPr sz="2400">
                <a:latin typeface="Arimo"/>
                <a:ea typeface="Arimo"/>
                <a:cs typeface="Arimo"/>
                <a:sym typeface="Arim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mo"/>
              <a:buNone/>
              <a:defRPr sz="2400">
                <a:latin typeface="Arimo"/>
                <a:ea typeface="Arimo"/>
                <a:cs typeface="Arimo"/>
                <a:sym typeface="Arim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mo"/>
              <a:buNone/>
              <a:defRPr sz="2400">
                <a:latin typeface="Arimo"/>
                <a:ea typeface="Arimo"/>
                <a:cs typeface="Arimo"/>
                <a:sym typeface="Arim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mo"/>
              <a:buNone/>
              <a:defRPr sz="2400">
                <a:latin typeface="Arimo"/>
                <a:ea typeface="Arimo"/>
                <a:cs typeface="Arimo"/>
                <a:sym typeface="Arimo"/>
              </a:defRPr>
            </a:lvl9pPr>
          </a:lstStyle>
          <a:p/>
        </p:txBody>
      </p:sp>
      <p:sp>
        <p:nvSpPr>
          <p:cNvPr id="146" name="Google Shape;146;p22"/>
          <p:cNvSpPr txBox="1"/>
          <p:nvPr>
            <p:ph idx="2" type="subTitle"/>
          </p:nvPr>
        </p:nvSpPr>
        <p:spPr>
          <a:xfrm>
            <a:off x="4539825" y="3792808"/>
            <a:ext cx="4325700" cy="452700"/>
          </a:xfrm>
          <a:prstGeom prst="rect">
            <a:avLst/>
          </a:prstGeom>
        </p:spPr>
        <p:txBody>
          <a:bodyPr anchorCtr="0" anchor="b" bIns="91425" lIns="91425" spcFirstLastPara="1" rIns="0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mo"/>
              <a:buNone/>
              <a:defRPr sz="2400">
                <a:latin typeface="Arimo"/>
                <a:ea typeface="Arimo"/>
                <a:cs typeface="Arimo"/>
                <a:sym typeface="Arim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mo"/>
              <a:buNone/>
              <a:defRPr sz="2400">
                <a:latin typeface="Arimo"/>
                <a:ea typeface="Arimo"/>
                <a:cs typeface="Arimo"/>
                <a:sym typeface="Arim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mo"/>
              <a:buNone/>
              <a:defRPr sz="2400">
                <a:latin typeface="Arimo"/>
                <a:ea typeface="Arimo"/>
                <a:cs typeface="Arimo"/>
                <a:sym typeface="Arim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mo"/>
              <a:buNone/>
              <a:defRPr sz="2400">
                <a:latin typeface="Arimo"/>
                <a:ea typeface="Arimo"/>
                <a:cs typeface="Arimo"/>
                <a:sym typeface="Arim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mo"/>
              <a:buNone/>
              <a:defRPr sz="2400">
                <a:latin typeface="Arimo"/>
                <a:ea typeface="Arimo"/>
                <a:cs typeface="Arimo"/>
                <a:sym typeface="Arim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mo"/>
              <a:buNone/>
              <a:defRPr sz="2400">
                <a:latin typeface="Arimo"/>
                <a:ea typeface="Arimo"/>
                <a:cs typeface="Arimo"/>
                <a:sym typeface="Arim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mo"/>
              <a:buNone/>
              <a:defRPr sz="2400">
                <a:latin typeface="Arimo"/>
                <a:ea typeface="Arimo"/>
                <a:cs typeface="Arimo"/>
                <a:sym typeface="Arim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mo"/>
              <a:buNone/>
              <a:defRPr sz="2400">
                <a:latin typeface="Arimo"/>
                <a:ea typeface="Arimo"/>
                <a:cs typeface="Arimo"/>
                <a:sym typeface="Arim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mo"/>
              <a:buNone/>
              <a:defRPr sz="2400">
                <a:latin typeface="Arimo"/>
                <a:ea typeface="Arimo"/>
                <a:cs typeface="Arimo"/>
                <a:sym typeface="Arimo"/>
              </a:defRPr>
            </a:lvl9pPr>
          </a:lstStyle>
          <a:p/>
        </p:txBody>
      </p:sp>
      <p:sp>
        <p:nvSpPr>
          <p:cNvPr id="147" name="Google Shape;147;p22"/>
          <p:cNvSpPr txBox="1"/>
          <p:nvPr>
            <p:ph idx="3" type="subTitle"/>
          </p:nvPr>
        </p:nvSpPr>
        <p:spPr>
          <a:xfrm>
            <a:off x="4539825" y="4407325"/>
            <a:ext cx="4325700" cy="452700"/>
          </a:xfrm>
          <a:prstGeom prst="rect">
            <a:avLst/>
          </a:prstGeom>
        </p:spPr>
        <p:txBody>
          <a:bodyPr anchorCtr="0" anchor="b" bIns="91425" lIns="91425" spcFirstLastPara="1" rIns="0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mo"/>
              <a:buNone/>
              <a:defRPr sz="2400">
                <a:latin typeface="Arimo"/>
                <a:ea typeface="Arimo"/>
                <a:cs typeface="Arimo"/>
                <a:sym typeface="Arim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mo"/>
              <a:buNone/>
              <a:defRPr sz="2400">
                <a:latin typeface="Arimo"/>
                <a:ea typeface="Arimo"/>
                <a:cs typeface="Arimo"/>
                <a:sym typeface="Arim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mo"/>
              <a:buNone/>
              <a:defRPr sz="2400">
                <a:latin typeface="Arimo"/>
                <a:ea typeface="Arimo"/>
                <a:cs typeface="Arimo"/>
                <a:sym typeface="Arim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mo"/>
              <a:buNone/>
              <a:defRPr sz="2400">
                <a:latin typeface="Arimo"/>
                <a:ea typeface="Arimo"/>
                <a:cs typeface="Arimo"/>
                <a:sym typeface="Arim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mo"/>
              <a:buNone/>
              <a:defRPr sz="2400">
                <a:latin typeface="Arimo"/>
                <a:ea typeface="Arimo"/>
                <a:cs typeface="Arimo"/>
                <a:sym typeface="Arim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mo"/>
              <a:buNone/>
              <a:defRPr sz="2400">
                <a:latin typeface="Arimo"/>
                <a:ea typeface="Arimo"/>
                <a:cs typeface="Arimo"/>
                <a:sym typeface="Arim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mo"/>
              <a:buNone/>
              <a:defRPr sz="2400">
                <a:latin typeface="Arimo"/>
                <a:ea typeface="Arimo"/>
                <a:cs typeface="Arimo"/>
                <a:sym typeface="Arim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mo"/>
              <a:buNone/>
              <a:defRPr sz="2400">
                <a:latin typeface="Arimo"/>
                <a:ea typeface="Arimo"/>
                <a:cs typeface="Arimo"/>
                <a:sym typeface="Arim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mo"/>
              <a:buNone/>
              <a:defRPr sz="2400">
                <a:latin typeface="Arimo"/>
                <a:ea typeface="Arimo"/>
                <a:cs typeface="Arimo"/>
                <a:sym typeface="Arimo"/>
              </a:defRPr>
            </a:lvl9pPr>
          </a:lstStyle>
          <a:p/>
        </p:txBody>
      </p:sp>
      <p:sp>
        <p:nvSpPr>
          <p:cNvPr id="148" name="Google Shape;148;p22"/>
          <p:cNvSpPr txBox="1"/>
          <p:nvPr>
            <p:ph type="title"/>
          </p:nvPr>
        </p:nvSpPr>
        <p:spPr>
          <a:xfrm>
            <a:off x="277425" y="2056225"/>
            <a:ext cx="3541500" cy="28035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5000"/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9pPr>
          </a:lstStyle>
          <a:p/>
        </p:txBody>
      </p:sp>
      <p:sp>
        <p:nvSpPr>
          <p:cNvPr id="149" name="Google Shape;149;p22"/>
          <p:cNvSpPr txBox="1"/>
          <p:nvPr>
            <p:ph idx="4" type="subTitle"/>
          </p:nvPr>
        </p:nvSpPr>
        <p:spPr>
          <a:xfrm>
            <a:off x="277500" y="278858"/>
            <a:ext cx="1630200" cy="137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mo"/>
              <a:buNone/>
              <a:defRPr sz="800">
                <a:latin typeface="Arimo"/>
                <a:ea typeface="Arimo"/>
                <a:cs typeface="Arimo"/>
                <a:sym typeface="Arim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9pPr>
          </a:lstStyle>
          <a:p/>
        </p:txBody>
      </p:sp>
      <p:sp>
        <p:nvSpPr>
          <p:cNvPr id="150" name="Google Shape;150;p22"/>
          <p:cNvSpPr txBox="1"/>
          <p:nvPr>
            <p:ph idx="5" type="subTitle"/>
          </p:nvPr>
        </p:nvSpPr>
        <p:spPr>
          <a:xfrm>
            <a:off x="7236300" y="278858"/>
            <a:ext cx="1630200" cy="137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mo"/>
              <a:buNone/>
              <a:defRPr sz="800">
                <a:latin typeface="Arimo"/>
                <a:ea typeface="Arimo"/>
                <a:cs typeface="Arimo"/>
                <a:sym typeface="Arim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9pPr>
          </a:lstStyle>
          <a:p/>
        </p:txBody>
      </p:sp>
      <p:sp>
        <p:nvSpPr>
          <p:cNvPr id="151" name="Google Shape;151;p22"/>
          <p:cNvSpPr txBox="1"/>
          <p:nvPr>
            <p:ph idx="12" type="sldNum"/>
          </p:nvPr>
        </p:nvSpPr>
        <p:spPr>
          <a:xfrm>
            <a:off x="8208648" y="4749900"/>
            <a:ext cx="657900" cy="19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0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7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7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7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7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7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7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7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7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7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9pPr>
          </a:lstStyle>
          <a:p>
            <a:pPr indent="-4445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mo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body and image - Alt 1">
  <p:cSld name="CUSTOM_11">
    <p:bg>
      <p:bgPr>
        <a:solidFill>
          <a:schemeClr val="accent5"/>
        </a:solidFill>
      </p:bgPr>
    </p:bg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3"/>
          <p:cNvSpPr/>
          <p:nvPr>
            <p:ph idx="2" type="pic"/>
          </p:nvPr>
        </p:nvSpPr>
        <p:spPr>
          <a:xfrm>
            <a:off x="7480825" y="734600"/>
            <a:ext cx="1383900" cy="1660200"/>
          </a:xfrm>
          <a:prstGeom prst="roundRect">
            <a:avLst>
              <a:gd fmla="val 11646" name="adj"/>
            </a:avLst>
          </a:prstGeom>
          <a:noFill/>
          <a:ln>
            <a:noFill/>
          </a:ln>
        </p:spPr>
      </p:sp>
      <p:sp>
        <p:nvSpPr>
          <p:cNvPr id="154" name="Google Shape;154;p23"/>
          <p:cNvSpPr/>
          <p:nvPr>
            <p:ph idx="3" type="pic"/>
          </p:nvPr>
        </p:nvSpPr>
        <p:spPr>
          <a:xfrm>
            <a:off x="7480825" y="2521175"/>
            <a:ext cx="1383900" cy="1879200"/>
          </a:xfrm>
          <a:prstGeom prst="roundRect">
            <a:avLst>
              <a:gd fmla="val 11646" name="adj"/>
            </a:avLst>
          </a:prstGeom>
          <a:noFill/>
          <a:ln>
            <a:noFill/>
          </a:ln>
        </p:spPr>
      </p:sp>
      <p:sp>
        <p:nvSpPr>
          <p:cNvPr id="155" name="Google Shape;155;p23"/>
          <p:cNvSpPr/>
          <p:nvPr>
            <p:ph idx="4" type="pic"/>
          </p:nvPr>
        </p:nvSpPr>
        <p:spPr>
          <a:xfrm>
            <a:off x="4665550" y="850900"/>
            <a:ext cx="2589300" cy="3433200"/>
          </a:xfrm>
          <a:prstGeom prst="roundRect">
            <a:avLst>
              <a:gd fmla="val 6330" name="adj"/>
            </a:avLst>
          </a:prstGeom>
          <a:noFill/>
          <a:ln>
            <a:noFill/>
          </a:ln>
        </p:spPr>
      </p:sp>
      <p:sp>
        <p:nvSpPr>
          <p:cNvPr id="156" name="Google Shape;156;p23"/>
          <p:cNvSpPr txBox="1"/>
          <p:nvPr>
            <p:ph type="title"/>
          </p:nvPr>
        </p:nvSpPr>
        <p:spPr>
          <a:xfrm>
            <a:off x="277500" y="2344250"/>
            <a:ext cx="2820600" cy="1023600"/>
          </a:xfrm>
          <a:prstGeom prst="rect">
            <a:avLst/>
          </a:prstGeom>
        </p:spPr>
        <p:txBody>
          <a:bodyPr anchorCtr="0" anchor="b" bIns="0" lIns="0" spcFirstLastPara="1" rIns="0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4800">
                <a:latin typeface="Arimo Medium"/>
                <a:ea typeface="Arimo Medium"/>
                <a:cs typeface="Arimo Medium"/>
                <a:sym typeface="Arimo Medium"/>
              </a:defRPr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4800">
                <a:latin typeface="Arimo Medium"/>
                <a:ea typeface="Arimo Medium"/>
                <a:cs typeface="Arimo Medium"/>
                <a:sym typeface="Arimo Medium"/>
              </a:defRPr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4800">
                <a:latin typeface="Arimo Medium"/>
                <a:ea typeface="Arimo Medium"/>
                <a:cs typeface="Arimo Medium"/>
                <a:sym typeface="Arimo Medium"/>
              </a:defRPr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4800">
                <a:latin typeface="Arimo Medium"/>
                <a:ea typeface="Arimo Medium"/>
                <a:cs typeface="Arimo Medium"/>
                <a:sym typeface="Arimo Medium"/>
              </a:defRPr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4800">
                <a:latin typeface="Arimo Medium"/>
                <a:ea typeface="Arimo Medium"/>
                <a:cs typeface="Arimo Medium"/>
                <a:sym typeface="Arimo Medium"/>
              </a:defRPr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4800">
                <a:latin typeface="Arimo Medium"/>
                <a:ea typeface="Arimo Medium"/>
                <a:cs typeface="Arimo Medium"/>
                <a:sym typeface="Arimo Medium"/>
              </a:defRPr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4800">
                <a:latin typeface="Arimo Medium"/>
                <a:ea typeface="Arimo Medium"/>
                <a:cs typeface="Arimo Medium"/>
                <a:sym typeface="Arimo Medium"/>
              </a:defRPr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4800">
                <a:latin typeface="Arimo Medium"/>
                <a:ea typeface="Arimo Medium"/>
                <a:cs typeface="Arimo Medium"/>
                <a:sym typeface="Arimo Medium"/>
              </a:defRPr>
            </a:lvl9pPr>
          </a:lstStyle>
          <a:p/>
        </p:txBody>
      </p:sp>
      <p:sp>
        <p:nvSpPr>
          <p:cNvPr id="157" name="Google Shape;157;p23"/>
          <p:cNvSpPr txBox="1"/>
          <p:nvPr>
            <p:ph idx="5" type="title"/>
          </p:nvPr>
        </p:nvSpPr>
        <p:spPr>
          <a:xfrm>
            <a:off x="277500" y="3422542"/>
            <a:ext cx="2820600" cy="1023600"/>
          </a:xfrm>
          <a:prstGeom prst="rect">
            <a:avLst/>
          </a:prstGeom>
        </p:spPr>
        <p:txBody>
          <a:bodyPr anchorCtr="0" anchor="t" bIns="0" lIns="0" spcFirstLastPara="1" rIns="0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100"/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4800">
                <a:latin typeface="Arimo Medium"/>
                <a:ea typeface="Arimo Medium"/>
                <a:cs typeface="Arimo Medium"/>
                <a:sym typeface="Arimo Medium"/>
              </a:defRPr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4800">
                <a:latin typeface="Arimo Medium"/>
                <a:ea typeface="Arimo Medium"/>
                <a:cs typeface="Arimo Medium"/>
                <a:sym typeface="Arimo Medium"/>
              </a:defRPr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4800">
                <a:latin typeface="Arimo Medium"/>
                <a:ea typeface="Arimo Medium"/>
                <a:cs typeface="Arimo Medium"/>
                <a:sym typeface="Arimo Medium"/>
              </a:defRPr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4800">
                <a:latin typeface="Arimo Medium"/>
                <a:ea typeface="Arimo Medium"/>
                <a:cs typeface="Arimo Medium"/>
                <a:sym typeface="Arimo Medium"/>
              </a:defRPr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4800">
                <a:latin typeface="Arimo Medium"/>
                <a:ea typeface="Arimo Medium"/>
                <a:cs typeface="Arimo Medium"/>
                <a:sym typeface="Arimo Medium"/>
              </a:defRPr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4800">
                <a:latin typeface="Arimo Medium"/>
                <a:ea typeface="Arimo Medium"/>
                <a:cs typeface="Arimo Medium"/>
                <a:sym typeface="Arimo Medium"/>
              </a:defRPr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4800">
                <a:latin typeface="Arimo Medium"/>
                <a:ea typeface="Arimo Medium"/>
                <a:cs typeface="Arimo Medium"/>
                <a:sym typeface="Arimo Medium"/>
              </a:defRPr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4800">
                <a:latin typeface="Arimo Medium"/>
                <a:ea typeface="Arimo Medium"/>
                <a:cs typeface="Arimo Medium"/>
                <a:sym typeface="Arimo Medium"/>
              </a:defRPr>
            </a:lvl9pPr>
          </a:lstStyle>
          <a:p/>
        </p:txBody>
      </p:sp>
      <p:sp>
        <p:nvSpPr>
          <p:cNvPr id="158" name="Google Shape;158;p23"/>
          <p:cNvSpPr txBox="1"/>
          <p:nvPr>
            <p:ph idx="1" type="subTitle"/>
          </p:nvPr>
        </p:nvSpPr>
        <p:spPr>
          <a:xfrm>
            <a:off x="277500" y="278858"/>
            <a:ext cx="1630200" cy="137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mo"/>
              <a:buNone/>
              <a:defRPr sz="800">
                <a:latin typeface="Arimo"/>
                <a:ea typeface="Arimo"/>
                <a:cs typeface="Arimo"/>
                <a:sym typeface="Arim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9pPr>
          </a:lstStyle>
          <a:p/>
        </p:txBody>
      </p:sp>
      <p:sp>
        <p:nvSpPr>
          <p:cNvPr id="159" name="Google Shape;159;p23"/>
          <p:cNvSpPr txBox="1"/>
          <p:nvPr>
            <p:ph idx="6" type="subTitle"/>
          </p:nvPr>
        </p:nvSpPr>
        <p:spPr>
          <a:xfrm>
            <a:off x="7236300" y="278858"/>
            <a:ext cx="1630200" cy="137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mo"/>
              <a:buNone/>
              <a:defRPr sz="800">
                <a:latin typeface="Arimo"/>
                <a:ea typeface="Arimo"/>
                <a:cs typeface="Arimo"/>
                <a:sym typeface="Arim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9pPr>
          </a:lstStyle>
          <a:p/>
        </p:txBody>
      </p:sp>
      <p:sp>
        <p:nvSpPr>
          <p:cNvPr id="160" name="Google Shape;160;p23"/>
          <p:cNvSpPr txBox="1"/>
          <p:nvPr>
            <p:ph idx="12" type="sldNum"/>
          </p:nvPr>
        </p:nvSpPr>
        <p:spPr>
          <a:xfrm>
            <a:off x="8208648" y="4749900"/>
            <a:ext cx="657900" cy="19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0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7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7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7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7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7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7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7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7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7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9pPr>
          </a:lstStyle>
          <a:p>
            <a:pPr indent="-4445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mo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body and image - Alt 2">
  <p:cSld name="CUSTOM_11_1">
    <p:bg>
      <p:bgPr>
        <a:solidFill>
          <a:schemeClr val="accent5"/>
        </a:solidFill>
      </p:bgPr>
    </p:bg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4"/>
          <p:cNvSpPr/>
          <p:nvPr/>
        </p:nvSpPr>
        <p:spPr>
          <a:xfrm>
            <a:off x="6107109" y="582300"/>
            <a:ext cx="2759400" cy="3586200"/>
          </a:xfrm>
          <a:prstGeom prst="roundRect">
            <a:avLst>
              <a:gd fmla="val 8677" name="adj"/>
            </a:avLst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163" name="Google Shape;163;p24"/>
          <p:cNvSpPr/>
          <p:nvPr>
            <p:ph idx="2" type="pic"/>
          </p:nvPr>
        </p:nvSpPr>
        <p:spPr>
          <a:xfrm>
            <a:off x="6220309" y="696000"/>
            <a:ext cx="2532900" cy="3358800"/>
          </a:xfrm>
          <a:prstGeom prst="roundRect">
            <a:avLst>
              <a:gd fmla="val 7223" name="adj"/>
            </a:avLst>
          </a:prstGeom>
          <a:noFill/>
          <a:ln>
            <a:noFill/>
          </a:ln>
        </p:spPr>
      </p:sp>
      <p:sp>
        <p:nvSpPr>
          <p:cNvPr id="164" name="Google Shape;164;p24"/>
          <p:cNvSpPr txBox="1"/>
          <p:nvPr>
            <p:ph type="title"/>
          </p:nvPr>
        </p:nvSpPr>
        <p:spPr>
          <a:xfrm>
            <a:off x="277500" y="2344250"/>
            <a:ext cx="2820600" cy="1023600"/>
          </a:xfrm>
          <a:prstGeom prst="rect">
            <a:avLst/>
          </a:prstGeom>
        </p:spPr>
        <p:txBody>
          <a:bodyPr anchorCtr="0" anchor="b" bIns="0" lIns="0" spcFirstLastPara="1" rIns="0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4800">
                <a:latin typeface="Arimo Medium"/>
                <a:ea typeface="Arimo Medium"/>
                <a:cs typeface="Arimo Medium"/>
                <a:sym typeface="Arimo Medium"/>
              </a:defRPr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4800">
                <a:latin typeface="Arimo Medium"/>
                <a:ea typeface="Arimo Medium"/>
                <a:cs typeface="Arimo Medium"/>
                <a:sym typeface="Arimo Medium"/>
              </a:defRPr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4800">
                <a:latin typeface="Arimo Medium"/>
                <a:ea typeface="Arimo Medium"/>
                <a:cs typeface="Arimo Medium"/>
                <a:sym typeface="Arimo Medium"/>
              </a:defRPr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4800">
                <a:latin typeface="Arimo Medium"/>
                <a:ea typeface="Arimo Medium"/>
                <a:cs typeface="Arimo Medium"/>
                <a:sym typeface="Arimo Medium"/>
              </a:defRPr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4800">
                <a:latin typeface="Arimo Medium"/>
                <a:ea typeface="Arimo Medium"/>
                <a:cs typeface="Arimo Medium"/>
                <a:sym typeface="Arimo Medium"/>
              </a:defRPr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4800">
                <a:latin typeface="Arimo Medium"/>
                <a:ea typeface="Arimo Medium"/>
                <a:cs typeface="Arimo Medium"/>
                <a:sym typeface="Arimo Medium"/>
              </a:defRPr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4800">
                <a:latin typeface="Arimo Medium"/>
                <a:ea typeface="Arimo Medium"/>
                <a:cs typeface="Arimo Medium"/>
                <a:sym typeface="Arimo Medium"/>
              </a:defRPr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4800">
                <a:latin typeface="Arimo Medium"/>
                <a:ea typeface="Arimo Medium"/>
                <a:cs typeface="Arimo Medium"/>
                <a:sym typeface="Arimo Medium"/>
              </a:defRPr>
            </a:lvl9pPr>
          </a:lstStyle>
          <a:p/>
        </p:txBody>
      </p:sp>
      <p:sp>
        <p:nvSpPr>
          <p:cNvPr id="165" name="Google Shape;165;p24"/>
          <p:cNvSpPr txBox="1"/>
          <p:nvPr>
            <p:ph idx="3" type="title"/>
          </p:nvPr>
        </p:nvSpPr>
        <p:spPr>
          <a:xfrm>
            <a:off x="277500" y="3422542"/>
            <a:ext cx="2820600" cy="1023600"/>
          </a:xfrm>
          <a:prstGeom prst="rect">
            <a:avLst/>
          </a:prstGeom>
        </p:spPr>
        <p:txBody>
          <a:bodyPr anchorCtr="0" anchor="t" bIns="0" lIns="0" spcFirstLastPara="1" rIns="0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100"/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4800">
                <a:latin typeface="Arimo Medium"/>
                <a:ea typeface="Arimo Medium"/>
                <a:cs typeface="Arimo Medium"/>
                <a:sym typeface="Arimo Medium"/>
              </a:defRPr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4800">
                <a:latin typeface="Arimo Medium"/>
                <a:ea typeface="Arimo Medium"/>
                <a:cs typeface="Arimo Medium"/>
                <a:sym typeface="Arimo Medium"/>
              </a:defRPr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4800">
                <a:latin typeface="Arimo Medium"/>
                <a:ea typeface="Arimo Medium"/>
                <a:cs typeface="Arimo Medium"/>
                <a:sym typeface="Arimo Medium"/>
              </a:defRPr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4800">
                <a:latin typeface="Arimo Medium"/>
                <a:ea typeface="Arimo Medium"/>
                <a:cs typeface="Arimo Medium"/>
                <a:sym typeface="Arimo Medium"/>
              </a:defRPr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4800">
                <a:latin typeface="Arimo Medium"/>
                <a:ea typeface="Arimo Medium"/>
                <a:cs typeface="Arimo Medium"/>
                <a:sym typeface="Arimo Medium"/>
              </a:defRPr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4800">
                <a:latin typeface="Arimo Medium"/>
                <a:ea typeface="Arimo Medium"/>
                <a:cs typeface="Arimo Medium"/>
                <a:sym typeface="Arimo Medium"/>
              </a:defRPr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4800">
                <a:latin typeface="Arimo Medium"/>
                <a:ea typeface="Arimo Medium"/>
                <a:cs typeface="Arimo Medium"/>
                <a:sym typeface="Arimo Medium"/>
              </a:defRPr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4800">
                <a:latin typeface="Arimo Medium"/>
                <a:ea typeface="Arimo Medium"/>
                <a:cs typeface="Arimo Medium"/>
                <a:sym typeface="Arimo Medium"/>
              </a:defRPr>
            </a:lvl9pPr>
          </a:lstStyle>
          <a:p/>
        </p:txBody>
      </p:sp>
      <p:sp>
        <p:nvSpPr>
          <p:cNvPr id="166" name="Google Shape;166;p24"/>
          <p:cNvSpPr txBox="1"/>
          <p:nvPr>
            <p:ph idx="1" type="subTitle"/>
          </p:nvPr>
        </p:nvSpPr>
        <p:spPr>
          <a:xfrm>
            <a:off x="277500" y="278858"/>
            <a:ext cx="1630200" cy="137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mo"/>
              <a:buNone/>
              <a:defRPr sz="800">
                <a:latin typeface="Arimo"/>
                <a:ea typeface="Arimo"/>
                <a:cs typeface="Arimo"/>
                <a:sym typeface="Arim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9pPr>
          </a:lstStyle>
          <a:p/>
        </p:txBody>
      </p:sp>
      <p:sp>
        <p:nvSpPr>
          <p:cNvPr id="167" name="Google Shape;167;p24"/>
          <p:cNvSpPr txBox="1"/>
          <p:nvPr>
            <p:ph idx="4" type="subTitle"/>
          </p:nvPr>
        </p:nvSpPr>
        <p:spPr>
          <a:xfrm>
            <a:off x="7236300" y="278858"/>
            <a:ext cx="1630200" cy="137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mo"/>
              <a:buNone/>
              <a:defRPr sz="800">
                <a:latin typeface="Arimo"/>
                <a:ea typeface="Arimo"/>
                <a:cs typeface="Arimo"/>
                <a:sym typeface="Arim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9pPr>
          </a:lstStyle>
          <a:p/>
        </p:txBody>
      </p:sp>
      <p:sp>
        <p:nvSpPr>
          <p:cNvPr id="168" name="Google Shape;168;p24"/>
          <p:cNvSpPr txBox="1"/>
          <p:nvPr>
            <p:ph idx="12" type="sldNum"/>
          </p:nvPr>
        </p:nvSpPr>
        <p:spPr>
          <a:xfrm>
            <a:off x="8208648" y="4749900"/>
            <a:ext cx="657900" cy="19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0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7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7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7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7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7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7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7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7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7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9pPr>
          </a:lstStyle>
          <a:p>
            <a:pPr indent="-4445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mo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eature">
  <p:cSld name="CUSTOM_11_1_1">
    <p:bg>
      <p:bgPr>
        <a:solidFill>
          <a:schemeClr val="accent5"/>
        </a:solidFill>
      </p:bgPr>
    </p:bg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5"/>
          <p:cNvSpPr txBox="1"/>
          <p:nvPr>
            <p:ph type="title"/>
          </p:nvPr>
        </p:nvSpPr>
        <p:spPr>
          <a:xfrm>
            <a:off x="277500" y="2344250"/>
            <a:ext cx="2820600" cy="1023600"/>
          </a:xfrm>
          <a:prstGeom prst="rect">
            <a:avLst/>
          </a:prstGeom>
        </p:spPr>
        <p:txBody>
          <a:bodyPr anchorCtr="0" anchor="b" bIns="0" lIns="0" spcFirstLastPara="1" rIns="0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4800">
                <a:latin typeface="Arimo Medium"/>
                <a:ea typeface="Arimo Medium"/>
                <a:cs typeface="Arimo Medium"/>
                <a:sym typeface="Arimo Medium"/>
              </a:defRPr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4800">
                <a:latin typeface="Arimo Medium"/>
                <a:ea typeface="Arimo Medium"/>
                <a:cs typeface="Arimo Medium"/>
                <a:sym typeface="Arimo Medium"/>
              </a:defRPr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4800">
                <a:latin typeface="Arimo Medium"/>
                <a:ea typeface="Arimo Medium"/>
                <a:cs typeface="Arimo Medium"/>
                <a:sym typeface="Arimo Medium"/>
              </a:defRPr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4800">
                <a:latin typeface="Arimo Medium"/>
                <a:ea typeface="Arimo Medium"/>
                <a:cs typeface="Arimo Medium"/>
                <a:sym typeface="Arimo Medium"/>
              </a:defRPr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4800">
                <a:latin typeface="Arimo Medium"/>
                <a:ea typeface="Arimo Medium"/>
                <a:cs typeface="Arimo Medium"/>
                <a:sym typeface="Arimo Medium"/>
              </a:defRPr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4800">
                <a:latin typeface="Arimo Medium"/>
                <a:ea typeface="Arimo Medium"/>
                <a:cs typeface="Arimo Medium"/>
                <a:sym typeface="Arimo Medium"/>
              </a:defRPr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4800">
                <a:latin typeface="Arimo Medium"/>
                <a:ea typeface="Arimo Medium"/>
                <a:cs typeface="Arimo Medium"/>
                <a:sym typeface="Arimo Medium"/>
              </a:defRPr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4800">
                <a:latin typeface="Arimo Medium"/>
                <a:ea typeface="Arimo Medium"/>
                <a:cs typeface="Arimo Medium"/>
                <a:sym typeface="Arimo Medium"/>
              </a:defRPr>
            </a:lvl9pPr>
          </a:lstStyle>
          <a:p/>
        </p:txBody>
      </p:sp>
      <p:sp>
        <p:nvSpPr>
          <p:cNvPr id="171" name="Google Shape;171;p25"/>
          <p:cNvSpPr txBox="1"/>
          <p:nvPr>
            <p:ph idx="2" type="title"/>
          </p:nvPr>
        </p:nvSpPr>
        <p:spPr>
          <a:xfrm>
            <a:off x="277500" y="3422542"/>
            <a:ext cx="2820600" cy="1023600"/>
          </a:xfrm>
          <a:prstGeom prst="rect">
            <a:avLst/>
          </a:prstGeom>
        </p:spPr>
        <p:txBody>
          <a:bodyPr anchorCtr="0" anchor="t" bIns="0" lIns="0" spcFirstLastPara="1" rIns="0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100"/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4800">
                <a:latin typeface="Arimo Medium"/>
                <a:ea typeface="Arimo Medium"/>
                <a:cs typeface="Arimo Medium"/>
                <a:sym typeface="Arimo Medium"/>
              </a:defRPr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4800">
                <a:latin typeface="Arimo Medium"/>
                <a:ea typeface="Arimo Medium"/>
                <a:cs typeface="Arimo Medium"/>
                <a:sym typeface="Arimo Medium"/>
              </a:defRPr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4800">
                <a:latin typeface="Arimo Medium"/>
                <a:ea typeface="Arimo Medium"/>
                <a:cs typeface="Arimo Medium"/>
                <a:sym typeface="Arimo Medium"/>
              </a:defRPr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4800">
                <a:latin typeface="Arimo Medium"/>
                <a:ea typeface="Arimo Medium"/>
                <a:cs typeface="Arimo Medium"/>
                <a:sym typeface="Arimo Medium"/>
              </a:defRPr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4800">
                <a:latin typeface="Arimo Medium"/>
                <a:ea typeface="Arimo Medium"/>
                <a:cs typeface="Arimo Medium"/>
                <a:sym typeface="Arimo Medium"/>
              </a:defRPr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4800">
                <a:latin typeface="Arimo Medium"/>
                <a:ea typeface="Arimo Medium"/>
                <a:cs typeface="Arimo Medium"/>
                <a:sym typeface="Arimo Medium"/>
              </a:defRPr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4800">
                <a:latin typeface="Arimo Medium"/>
                <a:ea typeface="Arimo Medium"/>
                <a:cs typeface="Arimo Medium"/>
                <a:sym typeface="Arimo Medium"/>
              </a:defRPr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4800">
                <a:latin typeface="Arimo Medium"/>
                <a:ea typeface="Arimo Medium"/>
                <a:cs typeface="Arimo Medium"/>
                <a:sym typeface="Arimo Medium"/>
              </a:defRPr>
            </a:lvl9pPr>
          </a:lstStyle>
          <a:p/>
        </p:txBody>
      </p:sp>
      <p:sp>
        <p:nvSpPr>
          <p:cNvPr id="172" name="Google Shape;172;p25"/>
          <p:cNvSpPr txBox="1"/>
          <p:nvPr>
            <p:ph idx="1" type="subTitle"/>
          </p:nvPr>
        </p:nvSpPr>
        <p:spPr>
          <a:xfrm>
            <a:off x="277500" y="278858"/>
            <a:ext cx="1630200" cy="137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mo"/>
              <a:buNone/>
              <a:defRPr sz="800">
                <a:latin typeface="Arimo"/>
                <a:ea typeface="Arimo"/>
                <a:cs typeface="Arimo"/>
                <a:sym typeface="Arim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9pPr>
          </a:lstStyle>
          <a:p/>
        </p:txBody>
      </p:sp>
      <p:sp>
        <p:nvSpPr>
          <p:cNvPr id="173" name="Google Shape;173;p25"/>
          <p:cNvSpPr txBox="1"/>
          <p:nvPr>
            <p:ph idx="3" type="subTitle"/>
          </p:nvPr>
        </p:nvSpPr>
        <p:spPr>
          <a:xfrm>
            <a:off x="7236300" y="278858"/>
            <a:ext cx="1630200" cy="137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mo"/>
              <a:buNone/>
              <a:defRPr sz="800">
                <a:latin typeface="Arimo"/>
                <a:ea typeface="Arimo"/>
                <a:cs typeface="Arimo"/>
                <a:sym typeface="Arim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9pPr>
          </a:lstStyle>
          <a:p/>
        </p:txBody>
      </p:sp>
      <p:sp>
        <p:nvSpPr>
          <p:cNvPr id="174" name="Google Shape;174;p25"/>
          <p:cNvSpPr txBox="1"/>
          <p:nvPr>
            <p:ph idx="12" type="sldNum"/>
          </p:nvPr>
        </p:nvSpPr>
        <p:spPr>
          <a:xfrm>
            <a:off x="8208648" y="4749900"/>
            <a:ext cx="657900" cy="19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0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7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7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7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7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7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7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7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7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7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9pPr>
          </a:lstStyle>
          <a:p>
            <a:pPr indent="-4445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mo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big ideas - Alt 1">
  <p:cSld name="CUSTOM_12">
    <p:bg>
      <p:bgPr>
        <a:solidFill>
          <a:schemeClr val="accent5"/>
        </a:solidFill>
      </p:bgPr>
    </p:bg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6"/>
          <p:cNvSpPr txBox="1"/>
          <p:nvPr>
            <p:ph type="title"/>
          </p:nvPr>
        </p:nvSpPr>
        <p:spPr>
          <a:xfrm>
            <a:off x="277500" y="416250"/>
            <a:ext cx="8589000" cy="885000"/>
          </a:xfrm>
          <a:prstGeom prst="rect">
            <a:avLst/>
          </a:prstGeom>
        </p:spPr>
        <p:txBody>
          <a:bodyPr anchorCtr="0" anchor="t" bIns="0" lIns="0" spcFirstLastPara="1" rIns="0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4800">
                <a:latin typeface="Arimo SemiBold"/>
                <a:ea typeface="Arimo SemiBold"/>
                <a:cs typeface="Arimo SemiBold"/>
                <a:sym typeface="Arimo SemiBold"/>
              </a:defRPr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4800">
                <a:latin typeface="Arimo SemiBold"/>
                <a:ea typeface="Arimo SemiBold"/>
                <a:cs typeface="Arimo SemiBold"/>
                <a:sym typeface="Arimo SemiBold"/>
              </a:defRPr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4800">
                <a:latin typeface="Arimo SemiBold"/>
                <a:ea typeface="Arimo SemiBold"/>
                <a:cs typeface="Arimo SemiBold"/>
                <a:sym typeface="Arimo SemiBold"/>
              </a:defRPr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4800">
                <a:latin typeface="Arimo SemiBold"/>
                <a:ea typeface="Arimo SemiBold"/>
                <a:cs typeface="Arimo SemiBold"/>
                <a:sym typeface="Arimo SemiBold"/>
              </a:defRPr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4800">
                <a:latin typeface="Arimo SemiBold"/>
                <a:ea typeface="Arimo SemiBold"/>
                <a:cs typeface="Arimo SemiBold"/>
                <a:sym typeface="Arimo SemiBold"/>
              </a:defRPr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4800">
                <a:latin typeface="Arimo SemiBold"/>
                <a:ea typeface="Arimo SemiBold"/>
                <a:cs typeface="Arimo SemiBold"/>
                <a:sym typeface="Arimo SemiBold"/>
              </a:defRPr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4800">
                <a:latin typeface="Arimo SemiBold"/>
                <a:ea typeface="Arimo SemiBold"/>
                <a:cs typeface="Arimo SemiBold"/>
                <a:sym typeface="Arimo SemiBold"/>
              </a:defRPr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4800">
                <a:latin typeface="Arimo SemiBold"/>
                <a:ea typeface="Arimo SemiBold"/>
                <a:cs typeface="Arimo SemiBold"/>
                <a:sym typeface="Arimo SemiBold"/>
              </a:defRPr>
            </a:lvl9pPr>
          </a:lstStyle>
          <a:p/>
        </p:txBody>
      </p:sp>
      <p:sp>
        <p:nvSpPr>
          <p:cNvPr id="177" name="Google Shape;177;p26"/>
          <p:cNvSpPr txBox="1"/>
          <p:nvPr>
            <p:ph idx="1" type="subTitle"/>
          </p:nvPr>
        </p:nvSpPr>
        <p:spPr>
          <a:xfrm>
            <a:off x="277500" y="278858"/>
            <a:ext cx="1630200" cy="137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mo"/>
              <a:buNone/>
              <a:defRPr sz="800">
                <a:latin typeface="Arimo"/>
                <a:ea typeface="Arimo"/>
                <a:cs typeface="Arimo"/>
                <a:sym typeface="Arim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9pPr>
          </a:lstStyle>
          <a:p/>
        </p:txBody>
      </p:sp>
      <p:sp>
        <p:nvSpPr>
          <p:cNvPr id="178" name="Google Shape;178;p26"/>
          <p:cNvSpPr txBox="1"/>
          <p:nvPr>
            <p:ph idx="2" type="subTitle"/>
          </p:nvPr>
        </p:nvSpPr>
        <p:spPr>
          <a:xfrm>
            <a:off x="7236300" y="278858"/>
            <a:ext cx="1630200" cy="137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mo"/>
              <a:buNone/>
              <a:defRPr sz="800">
                <a:latin typeface="Arimo"/>
                <a:ea typeface="Arimo"/>
                <a:cs typeface="Arimo"/>
                <a:sym typeface="Arim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9pPr>
          </a:lstStyle>
          <a:p/>
        </p:txBody>
      </p:sp>
      <p:sp>
        <p:nvSpPr>
          <p:cNvPr id="179" name="Google Shape;179;p26"/>
          <p:cNvSpPr txBox="1"/>
          <p:nvPr>
            <p:ph idx="12" type="sldNum"/>
          </p:nvPr>
        </p:nvSpPr>
        <p:spPr>
          <a:xfrm>
            <a:off x="8208648" y="4749900"/>
            <a:ext cx="657900" cy="19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0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7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7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7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7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7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7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7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7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7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9pPr>
          </a:lstStyle>
          <a:p>
            <a:pPr indent="-4445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mo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80" name="Google Shape;180;p26"/>
          <p:cNvSpPr txBox="1"/>
          <p:nvPr>
            <p:ph idx="3" type="body"/>
          </p:nvPr>
        </p:nvSpPr>
        <p:spPr>
          <a:xfrm>
            <a:off x="4956525" y="3571875"/>
            <a:ext cx="3585000" cy="1098000"/>
          </a:xfrm>
          <a:prstGeom prst="rect">
            <a:avLst/>
          </a:prstGeom>
        </p:spPr>
        <p:txBody>
          <a:bodyPr anchorCtr="0" anchor="t" bIns="91425" lIns="0" spcFirstLastPara="1" rIns="0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  <p:sp>
        <p:nvSpPr>
          <p:cNvPr id="181" name="Google Shape;181;p26"/>
          <p:cNvSpPr txBox="1"/>
          <p:nvPr>
            <p:ph idx="4" type="body"/>
          </p:nvPr>
        </p:nvSpPr>
        <p:spPr>
          <a:xfrm>
            <a:off x="389475" y="3571875"/>
            <a:ext cx="3585000" cy="1098000"/>
          </a:xfrm>
          <a:prstGeom prst="rect">
            <a:avLst/>
          </a:prstGeom>
        </p:spPr>
        <p:txBody>
          <a:bodyPr anchorCtr="0" anchor="t" bIns="91425" lIns="0" spcFirstLastPara="1" rIns="0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  <p:sp>
        <p:nvSpPr>
          <p:cNvPr id="182" name="Google Shape;182;p26"/>
          <p:cNvSpPr txBox="1"/>
          <p:nvPr>
            <p:ph idx="5" type="subTitle"/>
          </p:nvPr>
        </p:nvSpPr>
        <p:spPr>
          <a:xfrm>
            <a:off x="479925" y="2730150"/>
            <a:ext cx="3220500" cy="507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Font typeface="Arimo"/>
              <a:buNone/>
              <a:defRPr sz="2000">
                <a:latin typeface="Arimo"/>
                <a:ea typeface="Arimo"/>
                <a:cs typeface="Arimo"/>
                <a:sym typeface="Arim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183" name="Google Shape;183;p26"/>
          <p:cNvSpPr txBox="1"/>
          <p:nvPr>
            <p:ph idx="6" type="subTitle"/>
          </p:nvPr>
        </p:nvSpPr>
        <p:spPr>
          <a:xfrm>
            <a:off x="4868275" y="2730150"/>
            <a:ext cx="3220500" cy="507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Font typeface="Arimo"/>
              <a:buNone/>
              <a:defRPr sz="2000">
                <a:latin typeface="Arimo"/>
                <a:ea typeface="Arimo"/>
                <a:cs typeface="Arimo"/>
                <a:sym typeface="Arim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big ideas - Alt 1">
  <p:cSld name="CUSTOM_13">
    <p:bg>
      <p:bgPr>
        <a:solidFill>
          <a:schemeClr val="accent5"/>
        </a:solidFill>
      </p:bgPr>
    </p:bg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27"/>
          <p:cNvSpPr/>
          <p:nvPr>
            <p:ph idx="2" type="pic"/>
          </p:nvPr>
        </p:nvSpPr>
        <p:spPr>
          <a:xfrm>
            <a:off x="502800" y="2080575"/>
            <a:ext cx="603600" cy="6036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86" name="Google Shape;186;p27"/>
          <p:cNvSpPr/>
          <p:nvPr>
            <p:ph idx="3" type="pic"/>
          </p:nvPr>
        </p:nvSpPr>
        <p:spPr>
          <a:xfrm>
            <a:off x="6334750" y="2080575"/>
            <a:ext cx="603600" cy="6036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87" name="Google Shape;187;p27"/>
          <p:cNvSpPr/>
          <p:nvPr>
            <p:ph idx="4" type="pic"/>
          </p:nvPr>
        </p:nvSpPr>
        <p:spPr>
          <a:xfrm>
            <a:off x="3418775" y="2080550"/>
            <a:ext cx="603600" cy="6036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88" name="Google Shape;188;p27"/>
          <p:cNvSpPr txBox="1"/>
          <p:nvPr>
            <p:ph type="title"/>
          </p:nvPr>
        </p:nvSpPr>
        <p:spPr>
          <a:xfrm>
            <a:off x="277500" y="416250"/>
            <a:ext cx="8589000" cy="885000"/>
          </a:xfrm>
          <a:prstGeom prst="rect">
            <a:avLst/>
          </a:prstGeom>
        </p:spPr>
        <p:txBody>
          <a:bodyPr anchorCtr="0" anchor="t" bIns="0" lIns="0" spcFirstLastPara="1" rIns="0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4800">
                <a:latin typeface="Arimo SemiBold"/>
                <a:ea typeface="Arimo SemiBold"/>
                <a:cs typeface="Arimo SemiBold"/>
                <a:sym typeface="Arimo SemiBold"/>
              </a:defRPr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4800">
                <a:latin typeface="Arimo SemiBold"/>
                <a:ea typeface="Arimo SemiBold"/>
                <a:cs typeface="Arimo SemiBold"/>
                <a:sym typeface="Arimo SemiBold"/>
              </a:defRPr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4800">
                <a:latin typeface="Arimo SemiBold"/>
                <a:ea typeface="Arimo SemiBold"/>
                <a:cs typeface="Arimo SemiBold"/>
                <a:sym typeface="Arimo SemiBold"/>
              </a:defRPr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4800">
                <a:latin typeface="Arimo SemiBold"/>
                <a:ea typeface="Arimo SemiBold"/>
                <a:cs typeface="Arimo SemiBold"/>
                <a:sym typeface="Arimo SemiBold"/>
              </a:defRPr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4800">
                <a:latin typeface="Arimo SemiBold"/>
                <a:ea typeface="Arimo SemiBold"/>
                <a:cs typeface="Arimo SemiBold"/>
                <a:sym typeface="Arimo SemiBold"/>
              </a:defRPr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4800">
                <a:latin typeface="Arimo SemiBold"/>
                <a:ea typeface="Arimo SemiBold"/>
                <a:cs typeface="Arimo SemiBold"/>
                <a:sym typeface="Arimo SemiBold"/>
              </a:defRPr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4800">
                <a:latin typeface="Arimo SemiBold"/>
                <a:ea typeface="Arimo SemiBold"/>
                <a:cs typeface="Arimo SemiBold"/>
                <a:sym typeface="Arimo SemiBold"/>
              </a:defRPr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4800">
                <a:latin typeface="Arimo SemiBold"/>
                <a:ea typeface="Arimo SemiBold"/>
                <a:cs typeface="Arimo SemiBold"/>
                <a:sym typeface="Arimo SemiBold"/>
              </a:defRPr>
            </a:lvl9pPr>
          </a:lstStyle>
          <a:p/>
        </p:txBody>
      </p:sp>
      <p:sp>
        <p:nvSpPr>
          <p:cNvPr id="189" name="Google Shape;189;p27"/>
          <p:cNvSpPr txBox="1"/>
          <p:nvPr>
            <p:ph idx="1" type="subTitle"/>
          </p:nvPr>
        </p:nvSpPr>
        <p:spPr>
          <a:xfrm>
            <a:off x="277500" y="278858"/>
            <a:ext cx="1630200" cy="137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mo"/>
              <a:buNone/>
              <a:defRPr sz="800">
                <a:latin typeface="Arimo"/>
                <a:ea typeface="Arimo"/>
                <a:cs typeface="Arimo"/>
                <a:sym typeface="Arim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9pPr>
          </a:lstStyle>
          <a:p/>
        </p:txBody>
      </p:sp>
      <p:sp>
        <p:nvSpPr>
          <p:cNvPr id="190" name="Google Shape;190;p27"/>
          <p:cNvSpPr txBox="1"/>
          <p:nvPr>
            <p:ph idx="5" type="subTitle"/>
          </p:nvPr>
        </p:nvSpPr>
        <p:spPr>
          <a:xfrm>
            <a:off x="7236300" y="278858"/>
            <a:ext cx="1630200" cy="137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mo"/>
              <a:buNone/>
              <a:defRPr sz="800">
                <a:latin typeface="Arimo"/>
                <a:ea typeface="Arimo"/>
                <a:cs typeface="Arimo"/>
                <a:sym typeface="Arim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9pPr>
          </a:lstStyle>
          <a:p/>
        </p:txBody>
      </p:sp>
      <p:sp>
        <p:nvSpPr>
          <p:cNvPr id="191" name="Google Shape;191;p27"/>
          <p:cNvSpPr txBox="1"/>
          <p:nvPr>
            <p:ph idx="12" type="sldNum"/>
          </p:nvPr>
        </p:nvSpPr>
        <p:spPr>
          <a:xfrm>
            <a:off x="8208648" y="4749900"/>
            <a:ext cx="657900" cy="19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0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7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7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7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7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7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7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7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7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7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9pPr>
          </a:lstStyle>
          <a:p>
            <a:pPr indent="-4445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mo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92" name="Google Shape;192;p27"/>
          <p:cNvSpPr txBox="1"/>
          <p:nvPr>
            <p:ph idx="6" type="body"/>
          </p:nvPr>
        </p:nvSpPr>
        <p:spPr>
          <a:xfrm>
            <a:off x="480250" y="3608000"/>
            <a:ext cx="2386500" cy="1098000"/>
          </a:xfrm>
          <a:prstGeom prst="rect">
            <a:avLst/>
          </a:prstGeom>
        </p:spPr>
        <p:txBody>
          <a:bodyPr anchorCtr="0" anchor="t" bIns="91425" lIns="0" spcFirstLastPara="1" rIns="0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  <p:sp>
        <p:nvSpPr>
          <p:cNvPr id="193" name="Google Shape;193;p27"/>
          <p:cNvSpPr txBox="1"/>
          <p:nvPr>
            <p:ph idx="7" type="body"/>
          </p:nvPr>
        </p:nvSpPr>
        <p:spPr>
          <a:xfrm>
            <a:off x="3422476" y="3608000"/>
            <a:ext cx="2386500" cy="1098000"/>
          </a:xfrm>
          <a:prstGeom prst="rect">
            <a:avLst/>
          </a:prstGeom>
        </p:spPr>
        <p:txBody>
          <a:bodyPr anchorCtr="0" anchor="t" bIns="91425" lIns="0" spcFirstLastPara="1" rIns="0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  <p:sp>
        <p:nvSpPr>
          <p:cNvPr id="194" name="Google Shape;194;p27"/>
          <p:cNvSpPr txBox="1"/>
          <p:nvPr>
            <p:ph idx="8" type="body"/>
          </p:nvPr>
        </p:nvSpPr>
        <p:spPr>
          <a:xfrm>
            <a:off x="6326625" y="3608000"/>
            <a:ext cx="2317200" cy="1098000"/>
          </a:xfrm>
          <a:prstGeom prst="rect">
            <a:avLst/>
          </a:prstGeom>
        </p:spPr>
        <p:txBody>
          <a:bodyPr anchorCtr="0" anchor="t" bIns="91425" lIns="0" spcFirstLastPara="1" rIns="0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  <p:sp>
        <p:nvSpPr>
          <p:cNvPr id="195" name="Google Shape;195;p27"/>
          <p:cNvSpPr txBox="1"/>
          <p:nvPr>
            <p:ph idx="9" type="subTitle"/>
          </p:nvPr>
        </p:nvSpPr>
        <p:spPr>
          <a:xfrm>
            <a:off x="480251" y="2861025"/>
            <a:ext cx="2386500" cy="669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Font typeface="Arimo"/>
              <a:buNone/>
              <a:defRPr sz="2000">
                <a:latin typeface="Arimo"/>
                <a:ea typeface="Arimo"/>
                <a:cs typeface="Arimo"/>
                <a:sym typeface="Arim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Font typeface="Arimo"/>
              <a:buNone/>
              <a:defRPr sz="2000">
                <a:latin typeface="Arimo"/>
                <a:ea typeface="Arimo"/>
                <a:cs typeface="Arimo"/>
                <a:sym typeface="Arim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Font typeface="Arimo"/>
              <a:buNone/>
              <a:defRPr sz="2000">
                <a:latin typeface="Arimo"/>
                <a:ea typeface="Arimo"/>
                <a:cs typeface="Arimo"/>
                <a:sym typeface="Arim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Font typeface="Arimo"/>
              <a:buNone/>
              <a:defRPr sz="2000">
                <a:latin typeface="Arimo"/>
                <a:ea typeface="Arimo"/>
                <a:cs typeface="Arimo"/>
                <a:sym typeface="Arim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Font typeface="Arimo"/>
              <a:buNone/>
              <a:defRPr sz="2000">
                <a:latin typeface="Arimo"/>
                <a:ea typeface="Arimo"/>
                <a:cs typeface="Arimo"/>
                <a:sym typeface="Arim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Font typeface="Arimo"/>
              <a:buNone/>
              <a:defRPr sz="2000">
                <a:latin typeface="Arimo"/>
                <a:ea typeface="Arimo"/>
                <a:cs typeface="Arimo"/>
                <a:sym typeface="Arim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Font typeface="Arimo"/>
              <a:buNone/>
              <a:defRPr sz="2000">
                <a:latin typeface="Arimo"/>
                <a:ea typeface="Arimo"/>
                <a:cs typeface="Arimo"/>
                <a:sym typeface="Arim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Font typeface="Arimo"/>
              <a:buNone/>
              <a:defRPr sz="2000">
                <a:latin typeface="Arimo"/>
                <a:ea typeface="Arimo"/>
                <a:cs typeface="Arimo"/>
                <a:sym typeface="Arim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Font typeface="Arimo"/>
              <a:buNone/>
              <a:defRPr sz="2000">
                <a:latin typeface="Arimo"/>
                <a:ea typeface="Arimo"/>
                <a:cs typeface="Arimo"/>
                <a:sym typeface="Arimo"/>
              </a:defRPr>
            </a:lvl9pPr>
          </a:lstStyle>
          <a:p/>
        </p:txBody>
      </p:sp>
      <p:sp>
        <p:nvSpPr>
          <p:cNvPr id="196" name="Google Shape;196;p27"/>
          <p:cNvSpPr txBox="1"/>
          <p:nvPr>
            <p:ph idx="13" type="subTitle"/>
          </p:nvPr>
        </p:nvSpPr>
        <p:spPr>
          <a:xfrm>
            <a:off x="3422476" y="2861025"/>
            <a:ext cx="2386500" cy="669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Font typeface="Arimo"/>
              <a:buNone/>
              <a:defRPr sz="2000">
                <a:latin typeface="Arimo"/>
                <a:ea typeface="Arimo"/>
                <a:cs typeface="Arimo"/>
                <a:sym typeface="Arim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Font typeface="Arimo"/>
              <a:buNone/>
              <a:defRPr sz="2000">
                <a:latin typeface="Arimo"/>
                <a:ea typeface="Arimo"/>
                <a:cs typeface="Arimo"/>
                <a:sym typeface="Arim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Font typeface="Arimo"/>
              <a:buNone/>
              <a:defRPr sz="2000">
                <a:latin typeface="Arimo"/>
                <a:ea typeface="Arimo"/>
                <a:cs typeface="Arimo"/>
                <a:sym typeface="Arim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Font typeface="Arimo"/>
              <a:buNone/>
              <a:defRPr sz="2000">
                <a:latin typeface="Arimo"/>
                <a:ea typeface="Arimo"/>
                <a:cs typeface="Arimo"/>
                <a:sym typeface="Arim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Font typeface="Arimo"/>
              <a:buNone/>
              <a:defRPr sz="2000">
                <a:latin typeface="Arimo"/>
                <a:ea typeface="Arimo"/>
                <a:cs typeface="Arimo"/>
                <a:sym typeface="Arim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Font typeface="Arimo"/>
              <a:buNone/>
              <a:defRPr sz="2000">
                <a:latin typeface="Arimo"/>
                <a:ea typeface="Arimo"/>
                <a:cs typeface="Arimo"/>
                <a:sym typeface="Arim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Font typeface="Arimo"/>
              <a:buNone/>
              <a:defRPr sz="2000">
                <a:latin typeface="Arimo"/>
                <a:ea typeface="Arimo"/>
                <a:cs typeface="Arimo"/>
                <a:sym typeface="Arim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Font typeface="Arimo"/>
              <a:buNone/>
              <a:defRPr sz="2000">
                <a:latin typeface="Arimo"/>
                <a:ea typeface="Arimo"/>
                <a:cs typeface="Arimo"/>
                <a:sym typeface="Arim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Font typeface="Arimo"/>
              <a:buNone/>
              <a:defRPr sz="2000">
                <a:latin typeface="Arimo"/>
                <a:ea typeface="Arimo"/>
                <a:cs typeface="Arimo"/>
                <a:sym typeface="Arimo"/>
              </a:defRPr>
            </a:lvl9pPr>
          </a:lstStyle>
          <a:p/>
        </p:txBody>
      </p:sp>
      <p:sp>
        <p:nvSpPr>
          <p:cNvPr id="197" name="Google Shape;197;p27"/>
          <p:cNvSpPr txBox="1"/>
          <p:nvPr>
            <p:ph idx="14" type="subTitle"/>
          </p:nvPr>
        </p:nvSpPr>
        <p:spPr>
          <a:xfrm>
            <a:off x="6328801" y="2861025"/>
            <a:ext cx="2386500" cy="669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Font typeface="Arimo"/>
              <a:buNone/>
              <a:defRPr sz="2000">
                <a:latin typeface="Arimo"/>
                <a:ea typeface="Arimo"/>
                <a:cs typeface="Arimo"/>
                <a:sym typeface="Arim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Font typeface="Arimo"/>
              <a:buNone/>
              <a:defRPr sz="2000">
                <a:latin typeface="Arimo"/>
                <a:ea typeface="Arimo"/>
                <a:cs typeface="Arimo"/>
                <a:sym typeface="Arim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Font typeface="Arimo"/>
              <a:buNone/>
              <a:defRPr sz="2000">
                <a:latin typeface="Arimo"/>
                <a:ea typeface="Arimo"/>
                <a:cs typeface="Arimo"/>
                <a:sym typeface="Arim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Font typeface="Arimo"/>
              <a:buNone/>
              <a:defRPr sz="2000">
                <a:latin typeface="Arimo"/>
                <a:ea typeface="Arimo"/>
                <a:cs typeface="Arimo"/>
                <a:sym typeface="Arim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Font typeface="Arimo"/>
              <a:buNone/>
              <a:defRPr sz="2000">
                <a:latin typeface="Arimo"/>
                <a:ea typeface="Arimo"/>
                <a:cs typeface="Arimo"/>
                <a:sym typeface="Arim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Font typeface="Arimo"/>
              <a:buNone/>
              <a:defRPr sz="2000">
                <a:latin typeface="Arimo"/>
                <a:ea typeface="Arimo"/>
                <a:cs typeface="Arimo"/>
                <a:sym typeface="Arim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Font typeface="Arimo"/>
              <a:buNone/>
              <a:defRPr sz="2000">
                <a:latin typeface="Arimo"/>
                <a:ea typeface="Arimo"/>
                <a:cs typeface="Arimo"/>
                <a:sym typeface="Arim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Font typeface="Arimo"/>
              <a:buNone/>
              <a:defRPr sz="2000">
                <a:latin typeface="Arimo"/>
                <a:ea typeface="Arimo"/>
                <a:cs typeface="Arimo"/>
                <a:sym typeface="Arim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Font typeface="Arimo"/>
              <a:buNone/>
              <a:defRPr sz="2000">
                <a:latin typeface="Arimo"/>
                <a:ea typeface="Arimo"/>
                <a:cs typeface="Arimo"/>
                <a:sym typeface="Arimo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big ideas - Alt 2">
  <p:cSld name="CUSTOM_13_1">
    <p:bg>
      <p:bgPr>
        <a:solidFill>
          <a:schemeClr val="accent5"/>
        </a:solidFill>
      </p:bgPr>
    </p:bg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28"/>
          <p:cNvSpPr/>
          <p:nvPr>
            <p:ph idx="2" type="pic"/>
          </p:nvPr>
        </p:nvSpPr>
        <p:spPr>
          <a:xfrm>
            <a:off x="4644850" y="1299225"/>
            <a:ext cx="1037700" cy="1056300"/>
          </a:xfrm>
          <a:prstGeom prst="roundRect">
            <a:avLst>
              <a:gd fmla="val 12807" name="adj"/>
            </a:avLst>
          </a:prstGeom>
          <a:noFill/>
          <a:ln>
            <a:noFill/>
          </a:ln>
        </p:spPr>
      </p:sp>
      <p:sp>
        <p:nvSpPr>
          <p:cNvPr id="200" name="Google Shape;200;p28"/>
          <p:cNvSpPr/>
          <p:nvPr>
            <p:ph idx="3" type="pic"/>
          </p:nvPr>
        </p:nvSpPr>
        <p:spPr>
          <a:xfrm>
            <a:off x="4644850" y="3642825"/>
            <a:ext cx="1037700" cy="1056300"/>
          </a:xfrm>
          <a:prstGeom prst="roundRect">
            <a:avLst>
              <a:gd fmla="val 12807" name="adj"/>
            </a:avLst>
          </a:prstGeom>
          <a:noFill/>
          <a:ln>
            <a:noFill/>
          </a:ln>
        </p:spPr>
      </p:sp>
      <p:sp>
        <p:nvSpPr>
          <p:cNvPr id="201" name="Google Shape;201;p28"/>
          <p:cNvSpPr/>
          <p:nvPr>
            <p:ph idx="4" type="pic"/>
          </p:nvPr>
        </p:nvSpPr>
        <p:spPr>
          <a:xfrm>
            <a:off x="7828875" y="2471025"/>
            <a:ext cx="1037700" cy="1056300"/>
          </a:xfrm>
          <a:prstGeom prst="roundRect">
            <a:avLst>
              <a:gd fmla="val 12807" name="adj"/>
            </a:avLst>
          </a:prstGeom>
          <a:noFill/>
          <a:ln>
            <a:noFill/>
          </a:ln>
        </p:spPr>
      </p:sp>
      <p:sp>
        <p:nvSpPr>
          <p:cNvPr id="202" name="Google Shape;202;p28"/>
          <p:cNvSpPr/>
          <p:nvPr>
            <p:ph idx="5" type="pic"/>
          </p:nvPr>
        </p:nvSpPr>
        <p:spPr>
          <a:xfrm>
            <a:off x="373175" y="1147525"/>
            <a:ext cx="3579900" cy="3607500"/>
          </a:xfrm>
          <a:prstGeom prst="roundRect">
            <a:avLst>
              <a:gd fmla="val 11548" name="adj"/>
            </a:avLst>
          </a:prstGeom>
          <a:noFill/>
          <a:ln>
            <a:noFill/>
          </a:ln>
        </p:spPr>
      </p:sp>
      <p:sp>
        <p:nvSpPr>
          <p:cNvPr id="203" name="Google Shape;203;p28"/>
          <p:cNvSpPr txBox="1"/>
          <p:nvPr>
            <p:ph type="title"/>
          </p:nvPr>
        </p:nvSpPr>
        <p:spPr>
          <a:xfrm>
            <a:off x="277500" y="416250"/>
            <a:ext cx="8589000" cy="626700"/>
          </a:xfrm>
          <a:prstGeom prst="rect">
            <a:avLst/>
          </a:prstGeom>
        </p:spPr>
        <p:txBody>
          <a:bodyPr anchorCtr="0" anchor="t" bIns="0" lIns="0" spcFirstLastPara="1" rIns="0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4800">
                <a:latin typeface="Arimo SemiBold"/>
                <a:ea typeface="Arimo SemiBold"/>
                <a:cs typeface="Arimo SemiBold"/>
                <a:sym typeface="Arimo SemiBold"/>
              </a:defRPr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4800">
                <a:latin typeface="Arimo SemiBold"/>
                <a:ea typeface="Arimo SemiBold"/>
                <a:cs typeface="Arimo SemiBold"/>
                <a:sym typeface="Arimo SemiBold"/>
              </a:defRPr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4800">
                <a:latin typeface="Arimo SemiBold"/>
                <a:ea typeface="Arimo SemiBold"/>
                <a:cs typeface="Arimo SemiBold"/>
                <a:sym typeface="Arimo SemiBold"/>
              </a:defRPr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4800">
                <a:latin typeface="Arimo SemiBold"/>
                <a:ea typeface="Arimo SemiBold"/>
                <a:cs typeface="Arimo SemiBold"/>
                <a:sym typeface="Arimo SemiBold"/>
              </a:defRPr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4800">
                <a:latin typeface="Arimo SemiBold"/>
                <a:ea typeface="Arimo SemiBold"/>
                <a:cs typeface="Arimo SemiBold"/>
                <a:sym typeface="Arimo SemiBold"/>
              </a:defRPr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4800">
                <a:latin typeface="Arimo SemiBold"/>
                <a:ea typeface="Arimo SemiBold"/>
                <a:cs typeface="Arimo SemiBold"/>
                <a:sym typeface="Arimo SemiBold"/>
              </a:defRPr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4800">
                <a:latin typeface="Arimo SemiBold"/>
                <a:ea typeface="Arimo SemiBold"/>
                <a:cs typeface="Arimo SemiBold"/>
                <a:sym typeface="Arimo SemiBold"/>
              </a:defRPr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4800">
                <a:latin typeface="Arimo SemiBold"/>
                <a:ea typeface="Arimo SemiBold"/>
                <a:cs typeface="Arimo SemiBold"/>
                <a:sym typeface="Arimo SemiBold"/>
              </a:defRPr>
            </a:lvl9pPr>
          </a:lstStyle>
          <a:p/>
        </p:txBody>
      </p:sp>
      <p:sp>
        <p:nvSpPr>
          <p:cNvPr id="204" name="Google Shape;204;p28"/>
          <p:cNvSpPr txBox="1"/>
          <p:nvPr>
            <p:ph idx="1" type="subTitle"/>
          </p:nvPr>
        </p:nvSpPr>
        <p:spPr>
          <a:xfrm>
            <a:off x="277500" y="278858"/>
            <a:ext cx="1630200" cy="137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mo"/>
              <a:buNone/>
              <a:defRPr sz="800">
                <a:latin typeface="Arimo"/>
                <a:ea typeface="Arimo"/>
                <a:cs typeface="Arimo"/>
                <a:sym typeface="Arim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9pPr>
          </a:lstStyle>
          <a:p/>
        </p:txBody>
      </p:sp>
      <p:sp>
        <p:nvSpPr>
          <p:cNvPr id="205" name="Google Shape;205;p28"/>
          <p:cNvSpPr txBox="1"/>
          <p:nvPr>
            <p:ph idx="6" type="subTitle"/>
          </p:nvPr>
        </p:nvSpPr>
        <p:spPr>
          <a:xfrm>
            <a:off x="7236300" y="278858"/>
            <a:ext cx="1630200" cy="137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mo"/>
              <a:buNone/>
              <a:defRPr sz="800">
                <a:latin typeface="Arimo"/>
                <a:ea typeface="Arimo"/>
                <a:cs typeface="Arimo"/>
                <a:sym typeface="Arim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9pPr>
          </a:lstStyle>
          <a:p/>
        </p:txBody>
      </p:sp>
      <p:sp>
        <p:nvSpPr>
          <p:cNvPr id="206" name="Google Shape;206;p28"/>
          <p:cNvSpPr txBox="1"/>
          <p:nvPr>
            <p:ph idx="12" type="sldNum"/>
          </p:nvPr>
        </p:nvSpPr>
        <p:spPr>
          <a:xfrm>
            <a:off x="8208648" y="4749900"/>
            <a:ext cx="657900" cy="19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0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7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7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7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7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7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7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7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7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7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9pPr>
          </a:lstStyle>
          <a:p>
            <a:pPr indent="-4445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mo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07" name="Google Shape;207;p28"/>
          <p:cNvSpPr txBox="1"/>
          <p:nvPr>
            <p:ph idx="7" type="title"/>
          </p:nvPr>
        </p:nvSpPr>
        <p:spPr>
          <a:xfrm>
            <a:off x="6033800" y="1539375"/>
            <a:ext cx="2477400" cy="234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Arimo Medium"/>
                <a:ea typeface="Arimo Medium"/>
                <a:cs typeface="Arimo Medium"/>
                <a:sym typeface="Arimo Medium"/>
              </a:defRPr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Arimo Medium"/>
                <a:ea typeface="Arimo Medium"/>
                <a:cs typeface="Arimo Medium"/>
                <a:sym typeface="Arimo Medium"/>
              </a:defRPr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Arimo Medium"/>
                <a:ea typeface="Arimo Medium"/>
                <a:cs typeface="Arimo Medium"/>
                <a:sym typeface="Arimo Medium"/>
              </a:defRPr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Arimo Medium"/>
                <a:ea typeface="Arimo Medium"/>
                <a:cs typeface="Arimo Medium"/>
                <a:sym typeface="Arimo Medium"/>
              </a:defRPr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Arimo Medium"/>
                <a:ea typeface="Arimo Medium"/>
                <a:cs typeface="Arimo Medium"/>
                <a:sym typeface="Arimo Medium"/>
              </a:defRPr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Arimo Medium"/>
                <a:ea typeface="Arimo Medium"/>
                <a:cs typeface="Arimo Medium"/>
                <a:sym typeface="Arimo Medium"/>
              </a:defRPr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Arimo Medium"/>
                <a:ea typeface="Arimo Medium"/>
                <a:cs typeface="Arimo Medium"/>
                <a:sym typeface="Arimo Medium"/>
              </a:defRPr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Arimo Medium"/>
                <a:ea typeface="Arimo Medium"/>
                <a:cs typeface="Arimo Medium"/>
                <a:sym typeface="Arimo Medium"/>
              </a:defRPr>
            </a:lvl9pPr>
          </a:lstStyle>
          <a:p/>
        </p:txBody>
      </p:sp>
      <p:sp>
        <p:nvSpPr>
          <p:cNvPr id="208" name="Google Shape;208;p28"/>
          <p:cNvSpPr txBox="1"/>
          <p:nvPr>
            <p:ph idx="8" type="title"/>
          </p:nvPr>
        </p:nvSpPr>
        <p:spPr>
          <a:xfrm>
            <a:off x="6033800" y="1808625"/>
            <a:ext cx="2832600" cy="525600"/>
          </a:xfrm>
          <a:prstGeom prst="rect">
            <a:avLst/>
          </a:prstGeom>
        </p:spPr>
        <p:txBody>
          <a:bodyPr anchorCtr="0" anchor="t" bIns="182875" lIns="0" spcFirstLastPara="1" rIns="182875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800"/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100">
                <a:latin typeface="Arimo Medium"/>
                <a:ea typeface="Arimo Medium"/>
                <a:cs typeface="Arimo Medium"/>
                <a:sym typeface="Arimo Medium"/>
              </a:defRPr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100">
                <a:latin typeface="Arimo Medium"/>
                <a:ea typeface="Arimo Medium"/>
                <a:cs typeface="Arimo Medium"/>
                <a:sym typeface="Arimo Medium"/>
              </a:defRPr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100">
                <a:latin typeface="Arimo Medium"/>
                <a:ea typeface="Arimo Medium"/>
                <a:cs typeface="Arimo Medium"/>
                <a:sym typeface="Arimo Medium"/>
              </a:defRPr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100">
                <a:latin typeface="Arimo Medium"/>
                <a:ea typeface="Arimo Medium"/>
                <a:cs typeface="Arimo Medium"/>
                <a:sym typeface="Arimo Medium"/>
              </a:defRPr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100">
                <a:latin typeface="Arimo Medium"/>
                <a:ea typeface="Arimo Medium"/>
                <a:cs typeface="Arimo Medium"/>
                <a:sym typeface="Arimo Medium"/>
              </a:defRPr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100">
                <a:latin typeface="Arimo Medium"/>
                <a:ea typeface="Arimo Medium"/>
                <a:cs typeface="Arimo Medium"/>
                <a:sym typeface="Arimo Medium"/>
              </a:defRPr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100">
                <a:latin typeface="Arimo Medium"/>
                <a:ea typeface="Arimo Medium"/>
                <a:cs typeface="Arimo Medium"/>
                <a:sym typeface="Arimo Medium"/>
              </a:defRPr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100">
                <a:latin typeface="Arimo Medium"/>
                <a:ea typeface="Arimo Medium"/>
                <a:cs typeface="Arimo Medium"/>
                <a:sym typeface="Arimo Medium"/>
              </a:defRPr>
            </a:lvl9pPr>
          </a:lstStyle>
          <a:p/>
        </p:txBody>
      </p:sp>
      <p:sp>
        <p:nvSpPr>
          <p:cNvPr id="209" name="Google Shape;209;p28"/>
          <p:cNvSpPr txBox="1"/>
          <p:nvPr>
            <p:ph idx="9" type="title"/>
          </p:nvPr>
        </p:nvSpPr>
        <p:spPr>
          <a:xfrm>
            <a:off x="4869750" y="2711175"/>
            <a:ext cx="2477400" cy="234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Arimo Medium"/>
                <a:ea typeface="Arimo Medium"/>
                <a:cs typeface="Arimo Medium"/>
                <a:sym typeface="Arimo Medium"/>
              </a:defRPr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Arimo Medium"/>
                <a:ea typeface="Arimo Medium"/>
                <a:cs typeface="Arimo Medium"/>
                <a:sym typeface="Arimo Medium"/>
              </a:defRPr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Arimo Medium"/>
                <a:ea typeface="Arimo Medium"/>
                <a:cs typeface="Arimo Medium"/>
                <a:sym typeface="Arimo Medium"/>
              </a:defRPr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Arimo Medium"/>
                <a:ea typeface="Arimo Medium"/>
                <a:cs typeface="Arimo Medium"/>
                <a:sym typeface="Arimo Medium"/>
              </a:defRPr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Arimo Medium"/>
                <a:ea typeface="Arimo Medium"/>
                <a:cs typeface="Arimo Medium"/>
                <a:sym typeface="Arimo Medium"/>
              </a:defRPr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Arimo Medium"/>
                <a:ea typeface="Arimo Medium"/>
                <a:cs typeface="Arimo Medium"/>
                <a:sym typeface="Arimo Medium"/>
              </a:defRPr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Arimo Medium"/>
                <a:ea typeface="Arimo Medium"/>
                <a:cs typeface="Arimo Medium"/>
                <a:sym typeface="Arimo Medium"/>
              </a:defRPr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Arimo Medium"/>
                <a:ea typeface="Arimo Medium"/>
                <a:cs typeface="Arimo Medium"/>
                <a:sym typeface="Arimo Medium"/>
              </a:defRPr>
            </a:lvl9pPr>
          </a:lstStyle>
          <a:p/>
        </p:txBody>
      </p:sp>
      <p:sp>
        <p:nvSpPr>
          <p:cNvPr id="210" name="Google Shape;210;p28"/>
          <p:cNvSpPr txBox="1"/>
          <p:nvPr>
            <p:ph idx="13" type="title"/>
          </p:nvPr>
        </p:nvSpPr>
        <p:spPr>
          <a:xfrm>
            <a:off x="4869750" y="2980425"/>
            <a:ext cx="2832600" cy="525600"/>
          </a:xfrm>
          <a:prstGeom prst="rect">
            <a:avLst/>
          </a:prstGeom>
        </p:spPr>
        <p:txBody>
          <a:bodyPr anchorCtr="0" anchor="t" bIns="182875" lIns="0" spcFirstLastPara="1" rIns="182875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800"/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100">
                <a:latin typeface="Arimo Medium"/>
                <a:ea typeface="Arimo Medium"/>
                <a:cs typeface="Arimo Medium"/>
                <a:sym typeface="Arimo Medium"/>
              </a:defRPr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100">
                <a:latin typeface="Arimo Medium"/>
                <a:ea typeface="Arimo Medium"/>
                <a:cs typeface="Arimo Medium"/>
                <a:sym typeface="Arimo Medium"/>
              </a:defRPr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100">
                <a:latin typeface="Arimo Medium"/>
                <a:ea typeface="Arimo Medium"/>
                <a:cs typeface="Arimo Medium"/>
                <a:sym typeface="Arimo Medium"/>
              </a:defRPr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100">
                <a:latin typeface="Arimo Medium"/>
                <a:ea typeface="Arimo Medium"/>
                <a:cs typeface="Arimo Medium"/>
                <a:sym typeface="Arimo Medium"/>
              </a:defRPr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100">
                <a:latin typeface="Arimo Medium"/>
                <a:ea typeface="Arimo Medium"/>
                <a:cs typeface="Arimo Medium"/>
                <a:sym typeface="Arimo Medium"/>
              </a:defRPr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100">
                <a:latin typeface="Arimo Medium"/>
                <a:ea typeface="Arimo Medium"/>
                <a:cs typeface="Arimo Medium"/>
                <a:sym typeface="Arimo Medium"/>
              </a:defRPr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100">
                <a:latin typeface="Arimo Medium"/>
                <a:ea typeface="Arimo Medium"/>
                <a:cs typeface="Arimo Medium"/>
                <a:sym typeface="Arimo Medium"/>
              </a:defRPr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100">
                <a:latin typeface="Arimo Medium"/>
                <a:ea typeface="Arimo Medium"/>
                <a:cs typeface="Arimo Medium"/>
                <a:sym typeface="Arimo Medium"/>
              </a:defRPr>
            </a:lvl9pPr>
          </a:lstStyle>
          <a:p/>
        </p:txBody>
      </p:sp>
      <p:sp>
        <p:nvSpPr>
          <p:cNvPr id="211" name="Google Shape;211;p28"/>
          <p:cNvSpPr txBox="1"/>
          <p:nvPr>
            <p:ph idx="14" type="title"/>
          </p:nvPr>
        </p:nvSpPr>
        <p:spPr>
          <a:xfrm>
            <a:off x="6033800" y="3882975"/>
            <a:ext cx="2477400" cy="234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Arimo Medium"/>
                <a:ea typeface="Arimo Medium"/>
                <a:cs typeface="Arimo Medium"/>
                <a:sym typeface="Arimo Medium"/>
              </a:defRPr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Arimo Medium"/>
                <a:ea typeface="Arimo Medium"/>
                <a:cs typeface="Arimo Medium"/>
                <a:sym typeface="Arimo Medium"/>
              </a:defRPr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Arimo Medium"/>
                <a:ea typeface="Arimo Medium"/>
                <a:cs typeface="Arimo Medium"/>
                <a:sym typeface="Arimo Medium"/>
              </a:defRPr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Arimo Medium"/>
                <a:ea typeface="Arimo Medium"/>
                <a:cs typeface="Arimo Medium"/>
                <a:sym typeface="Arimo Medium"/>
              </a:defRPr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Arimo Medium"/>
                <a:ea typeface="Arimo Medium"/>
                <a:cs typeface="Arimo Medium"/>
                <a:sym typeface="Arimo Medium"/>
              </a:defRPr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Arimo Medium"/>
                <a:ea typeface="Arimo Medium"/>
                <a:cs typeface="Arimo Medium"/>
                <a:sym typeface="Arimo Medium"/>
              </a:defRPr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Arimo Medium"/>
                <a:ea typeface="Arimo Medium"/>
                <a:cs typeface="Arimo Medium"/>
                <a:sym typeface="Arimo Medium"/>
              </a:defRPr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Arimo Medium"/>
                <a:ea typeface="Arimo Medium"/>
                <a:cs typeface="Arimo Medium"/>
                <a:sym typeface="Arimo Medium"/>
              </a:defRPr>
            </a:lvl9pPr>
          </a:lstStyle>
          <a:p/>
        </p:txBody>
      </p:sp>
      <p:sp>
        <p:nvSpPr>
          <p:cNvPr id="212" name="Google Shape;212;p28"/>
          <p:cNvSpPr txBox="1"/>
          <p:nvPr>
            <p:ph idx="15" type="title"/>
          </p:nvPr>
        </p:nvSpPr>
        <p:spPr>
          <a:xfrm>
            <a:off x="6033800" y="4152225"/>
            <a:ext cx="2832600" cy="525600"/>
          </a:xfrm>
          <a:prstGeom prst="rect">
            <a:avLst/>
          </a:prstGeom>
        </p:spPr>
        <p:txBody>
          <a:bodyPr anchorCtr="0" anchor="t" bIns="182875" lIns="0" spcFirstLastPara="1" rIns="182875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800"/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100">
                <a:latin typeface="Arimo Medium"/>
                <a:ea typeface="Arimo Medium"/>
                <a:cs typeface="Arimo Medium"/>
                <a:sym typeface="Arimo Medium"/>
              </a:defRPr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100">
                <a:latin typeface="Arimo Medium"/>
                <a:ea typeface="Arimo Medium"/>
                <a:cs typeface="Arimo Medium"/>
                <a:sym typeface="Arimo Medium"/>
              </a:defRPr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100">
                <a:latin typeface="Arimo Medium"/>
                <a:ea typeface="Arimo Medium"/>
                <a:cs typeface="Arimo Medium"/>
                <a:sym typeface="Arimo Medium"/>
              </a:defRPr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100">
                <a:latin typeface="Arimo Medium"/>
                <a:ea typeface="Arimo Medium"/>
                <a:cs typeface="Arimo Medium"/>
                <a:sym typeface="Arimo Medium"/>
              </a:defRPr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100">
                <a:latin typeface="Arimo Medium"/>
                <a:ea typeface="Arimo Medium"/>
                <a:cs typeface="Arimo Medium"/>
                <a:sym typeface="Arimo Medium"/>
              </a:defRPr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100">
                <a:latin typeface="Arimo Medium"/>
                <a:ea typeface="Arimo Medium"/>
                <a:cs typeface="Arimo Medium"/>
                <a:sym typeface="Arimo Medium"/>
              </a:defRPr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100">
                <a:latin typeface="Arimo Medium"/>
                <a:ea typeface="Arimo Medium"/>
                <a:cs typeface="Arimo Medium"/>
                <a:sym typeface="Arimo Medium"/>
              </a:defRPr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100">
                <a:latin typeface="Arimo Medium"/>
                <a:ea typeface="Arimo Medium"/>
                <a:cs typeface="Arimo Medium"/>
                <a:sym typeface="Arimo Medium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our big ideas - Alt 1">
  <p:cSld name="CUSTOM_14">
    <p:bg>
      <p:bgPr>
        <a:solidFill>
          <a:schemeClr val="accent5"/>
        </a:solidFill>
      </p:bgPr>
    </p:bg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29"/>
          <p:cNvSpPr txBox="1"/>
          <p:nvPr>
            <p:ph type="title"/>
          </p:nvPr>
        </p:nvSpPr>
        <p:spPr>
          <a:xfrm>
            <a:off x="277500" y="416250"/>
            <a:ext cx="8589000" cy="885000"/>
          </a:xfrm>
          <a:prstGeom prst="rect">
            <a:avLst/>
          </a:prstGeom>
        </p:spPr>
        <p:txBody>
          <a:bodyPr anchorCtr="0" anchor="t" bIns="0" lIns="0" spcFirstLastPara="1" rIns="0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4800">
                <a:latin typeface="Arimo SemiBold"/>
                <a:ea typeface="Arimo SemiBold"/>
                <a:cs typeface="Arimo SemiBold"/>
                <a:sym typeface="Arimo SemiBold"/>
              </a:defRPr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4800">
                <a:latin typeface="Arimo SemiBold"/>
                <a:ea typeface="Arimo SemiBold"/>
                <a:cs typeface="Arimo SemiBold"/>
                <a:sym typeface="Arimo SemiBold"/>
              </a:defRPr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4800">
                <a:latin typeface="Arimo SemiBold"/>
                <a:ea typeface="Arimo SemiBold"/>
                <a:cs typeface="Arimo SemiBold"/>
                <a:sym typeface="Arimo SemiBold"/>
              </a:defRPr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4800">
                <a:latin typeface="Arimo SemiBold"/>
                <a:ea typeface="Arimo SemiBold"/>
                <a:cs typeface="Arimo SemiBold"/>
                <a:sym typeface="Arimo SemiBold"/>
              </a:defRPr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4800">
                <a:latin typeface="Arimo SemiBold"/>
                <a:ea typeface="Arimo SemiBold"/>
                <a:cs typeface="Arimo SemiBold"/>
                <a:sym typeface="Arimo SemiBold"/>
              </a:defRPr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4800">
                <a:latin typeface="Arimo SemiBold"/>
                <a:ea typeface="Arimo SemiBold"/>
                <a:cs typeface="Arimo SemiBold"/>
                <a:sym typeface="Arimo SemiBold"/>
              </a:defRPr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4800">
                <a:latin typeface="Arimo SemiBold"/>
                <a:ea typeface="Arimo SemiBold"/>
                <a:cs typeface="Arimo SemiBold"/>
                <a:sym typeface="Arimo SemiBold"/>
              </a:defRPr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4800">
                <a:latin typeface="Arimo SemiBold"/>
                <a:ea typeface="Arimo SemiBold"/>
                <a:cs typeface="Arimo SemiBold"/>
                <a:sym typeface="Arimo SemiBold"/>
              </a:defRPr>
            </a:lvl9pPr>
          </a:lstStyle>
          <a:p/>
        </p:txBody>
      </p:sp>
      <p:sp>
        <p:nvSpPr>
          <p:cNvPr id="215" name="Google Shape;215;p29"/>
          <p:cNvSpPr txBox="1"/>
          <p:nvPr>
            <p:ph idx="1" type="subTitle"/>
          </p:nvPr>
        </p:nvSpPr>
        <p:spPr>
          <a:xfrm>
            <a:off x="277500" y="278858"/>
            <a:ext cx="1630200" cy="137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mo"/>
              <a:buNone/>
              <a:defRPr sz="800">
                <a:latin typeface="Arimo"/>
                <a:ea typeface="Arimo"/>
                <a:cs typeface="Arimo"/>
                <a:sym typeface="Arim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9pPr>
          </a:lstStyle>
          <a:p/>
        </p:txBody>
      </p:sp>
      <p:sp>
        <p:nvSpPr>
          <p:cNvPr id="216" name="Google Shape;216;p29"/>
          <p:cNvSpPr txBox="1"/>
          <p:nvPr>
            <p:ph idx="2" type="subTitle"/>
          </p:nvPr>
        </p:nvSpPr>
        <p:spPr>
          <a:xfrm>
            <a:off x="7236300" y="278858"/>
            <a:ext cx="1630200" cy="137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mo"/>
              <a:buNone/>
              <a:defRPr sz="800">
                <a:latin typeface="Arimo"/>
                <a:ea typeface="Arimo"/>
                <a:cs typeface="Arimo"/>
                <a:sym typeface="Arim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9pPr>
          </a:lstStyle>
          <a:p/>
        </p:txBody>
      </p:sp>
      <p:sp>
        <p:nvSpPr>
          <p:cNvPr id="217" name="Google Shape;217;p29"/>
          <p:cNvSpPr txBox="1"/>
          <p:nvPr>
            <p:ph idx="12" type="sldNum"/>
          </p:nvPr>
        </p:nvSpPr>
        <p:spPr>
          <a:xfrm>
            <a:off x="8208648" y="4749900"/>
            <a:ext cx="657900" cy="19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0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7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7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7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7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7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7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7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7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7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9pPr>
          </a:lstStyle>
          <a:p>
            <a:pPr indent="-4445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mo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18" name="Google Shape;218;p29"/>
          <p:cNvSpPr txBox="1"/>
          <p:nvPr>
            <p:ph idx="3" type="body"/>
          </p:nvPr>
        </p:nvSpPr>
        <p:spPr>
          <a:xfrm>
            <a:off x="2266900" y="3184400"/>
            <a:ext cx="1304700" cy="1297800"/>
          </a:xfrm>
          <a:prstGeom prst="rect">
            <a:avLst/>
          </a:prstGeom>
        </p:spPr>
        <p:txBody>
          <a:bodyPr anchorCtr="0" anchor="t" bIns="91425" lIns="0" spcFirstLastPara="1" rIns="0" wrap="square" tIns="91425">
            <a:noAutofit/>
          </a:bodyPr>
          <a:lstStyle>
            <a:lvl1pPr indent="-285750" lvl="0" marL="457200">
              <a:spcBef>
                <a:spcPts val="0"/>
              </a:spcBef>
              <a:spcAft>
                <a:spcPts val="0"/>
              </a:spcAft>
              <a:buSzPts val="900"/>
              <a:buChar char="●"/>
              <a:defRPr sz="900"/>
            </a:lvl1pPr>
            <a:lvl2pPr indent="-285750" lvl="1" marL="914400">
              <a:spcBef>
                <a:spcPts val="0"/>
              </a:spcBef>
              <a:spcAft>
                <a:spcPts val="0"/>
              </a:spcAft>
              <a:buSzPts val="900"/>
              <a:buChar char="○"/>
              <a:defRPr sz="900"/>
            </a:lvl2pPr>
            <a:lvl3pPr indent="-285750" lvl="2" marL="1371600">
              <a:spcBef>
                <a:spcPts val="0"/>
              </a:spcBef>
              <a:spcAft>
                <a:spcPts val="0"/>
              </a:spcAft>
              <a:buSzPts val="900"/>
              <a:buChar char="■"/>
              <a:defRPr sz="900"/>
            </a:lvl3pPr>
            <a:lvl4pPr indent="-285750" lvl="3" marL="1828800">
              <a:spcBef>
                <a:spcPts val="0"/>
              </a:spcBef>
              <a:spcAft>
                <a:spcPts val="0"/>
              </a:spcAft>
              <a:buSzPts val="900"/>
              <a:buChar char="●"/>
              <a:defRPr sz="900"/>
            </a:lvl4pPr>
            <a:lvl5pPr indent="-285750" lvl="4" marL="2286000">
              <a:spcBef>
                <a:spcPts val="0"/>
              </a:spcBef>
              <a:spcAft>
                <a:spcPts val="0"/>
              </a:spcAft>
              <a:buSzPts val="900"/>
              <a:buChar char="○"/>
              <a:defRPr sz="900"/>
            </a:lvl5pPr>
            <a:lvl6pPr indent="-285750" lvl="5" marL="2743200">
              <a:spcBef>
                <a:spcPts val="0"/>
              </a:spcBef>
              <a:spcAft>
                <a:spcPts val="0"/>
              </a:spcAft>
              <a:buSzPts val="900"/>
              <a:buChar char="■"/>
              <a:defRPr sz="900"/>
            </a:lvl6pPr>
            <a:lvl7pPr indent="-285750" lvl="6" marL="3200400">
              <a:spcBef>
                <a:spcPts val="0"/>
              </a:spcBef>
              <a:spcAft>
                <a:spcPts val="0"/>
              </a:spcAft>
              <a:buSzPts val="900"/>
              <a:buChar char="●"/>
              <a:defRPr sz="900"/>
            </a:lvl7pPr>
            <a:lvl8pPr indent="-285750" lvl="7" marL="3657600">
              <a:spcBef>
                <a:spcPts val="0"/>
              </a:spcBef>
              <a:spcAft>
                <a:spcPts val="0"/>
              </a:spcAft>
              <a:buSzPts val="900"/>
              <a:buChar char="○"/>
              <a:defRPr sz="900"/>
            </a:lvl8pPr>
            <a:lvl9pPr indent="-285750" lvl="8" marL="4114800">
              <a:spcBef>
                <a:spcPts val="0"/>
              </a:spcBef>
              <a:spcAft>
                <a:spcPts val="0"/>
              </a:spcAft>
              <a:buSzPts val="900"/>
              <a:buChar char="■"/>
              <a:defRPr sz="900"/>
            </a:lvl9pPr>
          </a:lstStyle>
          <a:p/>
        </p:txBody>
      </p:sp>
      <p:sp>
        <p:nvSpPr>
          <p:cNvPr id="219" name="Google Shape;219;p29"/>
          <p:cNvSpPr txBox="1"/>
          <p:nvPr>
            <p:ph idx="4" type="body"/>
          </p:nvPr>
        </p:nvSpPr>
        <p:spPr>
          <a:xfrm>
            <a:off x="4006850" y="3184400"/>
            <a:ext cx="1304700" cy="1297800"/>
          </a:xfrm>
          <a:prstGeom prst="rect">
            <a:avLst/>
          </a:prstGeom>
        </p:spPr>
        <p:txBody>
          <a:bodyPr anchorCtr="0" anchor="t" bIns="91425" lIns="0" spcFirstLastPara="1" rIns="0" wrap="square" tIns="91425">
            <a:noAutofit/>
          </a:bodyPr>
          <a:lstStyle>
            <a:lvl1pPr indent="-285750" lvl="0" marL="457200">
              <a:spcBef>
                <a:spcPts val="0"/>
              </a:spcBef>
              <a:spcAft>
                <a:spcPts val="0"/>
              </a:spcAft>
              <a:buSzPts val="900"/>
              <a:buChar char="●"/>
              <a:defRPr sz="900"/>
            </a:lvl1pPr>
            <a:lvl2pPr indent="-285750" lvl="1" marL="914400">
              <a:spcBef>
                <a:spcPts val="0"/>
              </a:spcBef>
              <a:spcAft>
                <a:spcPts val="0"/>
              </a:spcAft>
              <a:buSzPts val="900"/>
              <a:buChar char="○"/>
              <a:defRPr sz="900"/>
            </a:lvl2pPr>
            <a:lvl3pPr indent="-285750" lvl="2" marL="1371600">
              <a:spcBef>
                <a:spcPts val="0"/>
              </a:spcBef>
              <a:spcAft>
                <a:spcPts val="0"/>
              </a:spcAft>
              <a:buSzPts val="900"/>
              <a:buChar char="■"/>
              <a:defRPr sz="900"/>
            </a:lvl3pPr>
            <a:lvl4pPr indent="-285750" lvl="3" marL="1828800">
              <a:spcBef>
                <a:spcPts val="0"/>
              </a:spcBef>
              <a:spcAft>
                <a:spcPts val="0"/>
              </a:spcAft>
              <a:buSzPts val="900"/>
              <a:buChar char="●"/>
              <a:defRPr sz="900"/>
            </a:lvl4pPr>
            <a:lvl5pPr indent="-285750" lvl="4" marL="2286000">
              <a:spcBef>
                <a:spcPts val="0"/>
              </a:spcBef>
              <a:spcAft>
                <a:spcPts val="0"/>
              </a:spcAft>
              <a:buSzPts val="900"/>
              <a:buChar char="○"/>
              <a:defRPr sz="900"/>
            </a:lvl5pPr>
            <a:lvl6pPr indent="-285750" lvl="5" marL="2743200">
              <a:spcBef>
                <a:spcPts val="0"/>
              </a:spcBef>
              <a:spcAft>
                <a:spcPts val="0"/>
              </a:spcAft>
              <a:buSzPts val="900"/>
              <a:buChar char="■"/>
              <a:defRPr sz="900"/>
            </a:lvl6pPr>
            <a:lvl7pPr indent="-285750" lvl="6" marL="3200400">
              <a:spcBef>
                <a:spcPts val="0"/>
              </a:spcBef>
              <a:spcAft>
                <a:spcPts val="0"/>
              </a:spcAft>
              <a:buSzPts val="900"/>
              <a:buChar char="●"/>
              <a:defRPr sz="900"/>
            </a:lvl7pPr>
            <a:lvl8pPr indent="-285750" lvl="7" marL="3657600">
              <a:spcBef>
                <a:spcPts val="0"/>
              </a:spcBef>
              <a:spcAft>
                <a:spcPts val="0"/>
              </a:spcAft>
              <a:buSzPts val="900"/>
              <a:buChar char="○"/>
              <a:defRPr sz="900"/>
            </a:lvl8pPr>
            <a:lvl9pPr indent="-285750" lvl="8" marL="4114800">
              <a:spcBef>
                <a:spcPts val="0"/>
              </a:spcBef>
              <a:spcAft>
                <a:spcPts val="0"/>
              </a:spcAft>
              <a:buSzPts val="900"/>
              <a:buChar char="■"/>
              <a:defRPr sz="900"/>
            </a:lvl9pPr>
          </a:lstStyle>
          <a:p/>
        </p:txBody>
      </p:sp>
      <p:sp>
        <p:nvSpPr>
          <p:cNvPr id="220" name="Google Shape;220;p29"/>
          <p:cNvSpPr txBox="1"/>
          <p:nvPr>
            <p:ph idx="5" type="body"/>
          </p:nvPr>
        </p:nvSpPr>
        <p:spPr>
          <a:xfrm>
            <a:off x="5748200" y="3184400"/>
            <a:ext cx="1304700" cy="1297800"/>
          </a:xfrm>
          <a:prstGeom prst="rect">
            <a:avLst/>
          </a:prstGeom>
        </p:spPr>
        <p:txBody>
          <a:bodyPr anchorCtr="0" anchor="t" bIns="91425" lIns="0" spcFirstLastPara="1" rIns="0" wrap="square" tIns="91425">
            <a:noAutofit/>
          </a:bodyPr>
          <a:lstStyle>
            <a:lvl1pPr indent="-285750" lvl="0" marL="457200">
              <a:spcBef>
                <a:spcPts val="0"/>
              </a:spcBef>
              <a:spcAft>
                <a:spcPts val="0"/>
              </a:spcAft>
              <a:buSzPts val="900"/>
              <a:buChar char="●"/>
              <a:defRPr sz="900"/>
            </a:lvl1pPr>
            <a:lvl2pPr indent="-285750" lvl="1" marL="914400">
              <a:spcBef>
                <a:spcPts val="0"/>
              </a:spcBef>
              <a:spcAft>
                <a:spcPts val="0"/>
              </a:spcAft>
              <a:buSzPts val="900"/>
              <a:buChar char="○"/>
              <a:defRPr sz="900"/>
            </a:lvl2pPr>
            <a:lvl3pPr indent="-285750" lvl="2" marL="1371600">
              <a:spcBef>
                <a:spcPts val="0"/>
              </a:spcBef>
              <a:spcAft>
                <a:spcPts val="0"/>
              </a:spcAft>
              <a:buSzPts val="900"/>
              <a:buChar char="■"/>
              <a:defRPr sz="900"/>
            </a:lvl3pPr>
            <a:lvl4pPr indent="-285750" lvl="3" marL="1828800">
              <a:spcBef>
                <a:spcPts val="0"/>
              </a:spcBef>
              <a:spcAft>
                <a:spcPts val="0"/>
              </a:spcAft>
              <a:buSzPts val="900"/>
              <a:buChar char="●"/>
              <a:defRPr sz="900"/>
            </a:lvl4pPr>
            <a:lvl5pPr indent="-285750" lvl="4" marL="2286000">
              <a:spcBef>
                <a:spcPts val="0"/>
              </a:spcBef>
              <a:spcAft>
                <a:spcPts val="0"/>
              </a:spcAft>
              <a:buSzPts val="900"/>
              <a:buChar char="○"/>
              <a:defRPr sz="900"/>
            </a:lvl5pPr>
            <a:lvl6pPr indent="-285750" lvl="5" marL="2743200">
              <a:spcBef>
                <a:spcPts val="0"/>
              </a:spcBef>
              <a:spcAft>
                <a:spcPts val="0"/>
              </a:spcAft>
              <a:buSzPts val="900"/>
              <a:buChar char="■"/>
              <a:defRPr sz="900"/>
            </a:lvl6pPr>
            <a:lvl7pPr indent="-285750" lvl="6" marL="3200400">
              <a:spcBef>
                <a:spcPts val="0"/>
              </a:spcBef>
              <a:spcAft>
                <a:spcPts val="0"/>
              </a:spcAft>
              <a:buSzPts val="900"/>
              <a:buChar char="●"/>
              <a:defRPr sz="900"/>
            </a:lvl7pPr>
            <a:lvl8pPr indent="-285750" lvl="7" marL="3657600">
              <a:spcBef>
                <a:spcPts val="0"/>
              </a:spcBef>
              <a:spcAft>
                <a:spcPts val="0"/>
              </a:spcAft>
              <a:buSzPts val="900"/>
              <a:buChar char="○"/>
              <a:defRPr sz="900"/>
            </a:lvl8pPr>
            <a:lvl9pPr indent="-285750" lvl="8" marL="4114800">
              <a:spcBef>
                <a:spcPts val="0"/>
              </a:spcBef>
              <a:spcAft>
                <a:spcPts val="0"/>
              </a:spcAft>
              <a:buSzPts val="900"/>
              <a:buChar char="■"/>
              <a:defRPr sz="900"/>
            </a:lvl9pPr>
          </a:lstStyle>
          <a:p/>
        </p:txBody>
      </p:sp>
      <p:sp>
        <p:nvSpPr>
          <p:cNvPr id="221" name="Google Shape;221;p29"/>
          <p:cNvSpPr txBox="1"/>
          <p:nvPr>
            <p:ph idx="6" type="body"/>
          </p:nvPr>
        </p:nvSpPr>
        <p:spPr>
          <a:xfrm>
            <a:off x="7450750" y="3184400"/>
            <a:ext cx="1304700" cy="1297800"/>
          </a:xfrm>
          <a:prstGeom prst="rect">
            <a:avLst/>
          </a:prstGeom>
        </p:spPr>
        <p:txBody>
          <a:bodyPr anchorCtr="0" anchor="t" bIns="91425" lIns="0" spcFirstLastPara="1" rIns="0" wrap="square" tIns="91425">
            <a:noAutofit/>
          </a:bodyPr>
          <a:lstStyle>
            <a:lvl1pPr indent="-285750" lvl="0" marL="457200">
              <a:spcBef>
                <a:spcPts val="0"/>
              </a:spcBef>
              <a:spcAft>
                <a:spcPts val="0"/>
              </a:spcAft>
              <a:buSzPts val="900"/>
              <a:buChar char="●"/>
              <a:defRPr sz="900"/>
            </a:lvl1pPr>
            <a:lvl2pPr indent="-285750" lvl="1" marL="914400">
              <a:spcBef>
                <a:spcPts val="0"/>
              </a:spcBef>
              <a:spcAft>
                <a:spcPts val="0"/>
              </a:spcAft>
              <a:buSzPts val="900"/>
              <a:buChar char="○"/>
              <a:defRPr sz="900"/>
            </a:lvl2pPr>
            <a:lvl3pPr indent="-285750" lvl="2" marL="1371600">
              <a:spcBef>
                <a:spcPts val="0"/>
              </a:spcBef>
              <a:spcAft>
                <a:spcPts val="0"/>
              </a:spcAft>
              <a:buSzPts val="900"/>
              <a:buChar char="■"/>
              <a:defRPr sz="900"/>
            </a:lvl3pPr>
            <a:lvl4pPr indent="-285750" lvl="3" marL="1828800">
              <a:spcBef>
                <a:spcPts val="0"/>
              </a:spcBef>
              <a:spcAft>
                <a:spcPts val="0"/>
              </a:spcAft>
              <a:buSzPts val="900"/>
              <a:buChar char="●"/>
              <a:defRPr sz="900"/>
            </a:lvl4pPr>
            <a:lvl5pPr indent="-285750" lvl="4" marL="2286000">
              <a:spcBef>
                <a:spcPts val="0"/>
              </a:spcBef>
              <a:spcAft>
                <a:spcPts val="0"/>
              </a:spcAft>
              <a:buSzPts val="900"/>
              <a:buChar char="○"/>
              <a:defRPr sz="900"/>
            </a:lvl5pPr>
            <a:lvl6pPr indent="-285750" lvl="5" marL="2743200">
              <a:spcBef>
                <a:spcPts val="0"/>
              </a:spcBef>
              <a:spcAft>
                <a:spcPts val="0"/>
              </a:spcAft>
              <a:buSzPts val="900"/>
              <a:buChar char="■"/>
              <a:defRPr sz="900"/>
            </a:lvl6pPr>
            <a:lvl7pPr indent="-285750" lvl="6" marL="3200400">
              <a:spcBef>
                <a:spcPts val="0"/>
              </a:spcBef>
              <a:spcAft>
                <a:spcPts val="0"/>
              </a:spcAft>
              <a:buSzPts val="900"/>
              <a:buChar char="●"/>
              <a:defRPr sz="900"/>
            </a:lvl7pPr>
            <a:lvl8pPr indent="-285750" lvl="7" marL="3657600">
              <a:spcBef>
                <a:spcPts val="0"/>
              </a:spcBef>
              <a:spcAft>
                <a:spcPts val="0"/>
              </a:spcAft>
              <a:buSzPts val="900"/>
              <a:buChar char="○"/>
              <a:defRPr sz="900"/>
            </a:lvl8pPr>
            <a:lvl9pPr indent="-285750" lvl="8" marL="4114800">
              <a:spcBef>
                <a:spcPts val="0"/>
              </a:spcBef>
              <a:spcAft>
                <a:spcPts val="0"/>
              </a:spcAft>
              <a:buSzPts val="900"/>
              <a:buChar char="■"/>
              <a:defRPr sz="900"/>
            </a:lvl9pPr>
          </a:lstStyle>
          <a:p/>
        </p:txBody>
      </p:sp>
      <p:sp>
        <p:nvSpPr>
          <p:cNvPr id="222" name="Google Shape;222;p29"/>
          <p:cNvSpPr txBox="1"/>
          <p:nvPr>
            <p:ph idx="7" type="subTitle"/>
          </p:nvPr>
        </p:nvSpPr>
        <p:spPr>
          <a:xfrm>
            <a:off x="2267000" y="2419500"/>
            <a:ext cx="1304700" cy="555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9pPr>
          </a:lstStyle>
          <a:p/>
        </p:txBody>
      </p:sp>
      <p:sp>
        <p:nvSpPr>
          <p:cNvPr id="223" name="Google Shape;223;p29"/>
          <p:cNvSpPr txBox="1"/>
          <p:nvPr>
            <p:ph idx="8" type="subTitle"/>
          </p:nvPr>
        </p:nvSpPr>
        <p:spPr>
          <a:xfrm>
            <a:off x="4006850" y="2419500"/>
            <a:ext cx="1304700" cy="555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9pPr>
          </a:lstStyle>
          <a:p/>
        </p:txBody>
      </p:sp>
      <p:sp>
        <p:nvSpPr>
          <p:cNvPr id="224" name="Google Shape;224;p29"/>
          <p:cNvSpPr txBox="1"/>
          <p:nvPr>
            <p:ph idx="9" type="subTitle"/>
          </p:nvPr>
        </p:nvSpPr>
        <p:spPr>
          <a:xfrm>
            <a:off x="5747500" y="2419500"/>
            <a:ext cx="1304700" cy="555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9pPr>
          </a:lstStyle>
          <a:p/>
        </p:txBody>
      </p:sp>
      <p:sp>
        <p:nvSpPr>
          <p:cNvPr id="225" name="Google Shape;225;p29"/>
          <p:cNvSpPr txBox="1"/>
          <p:nvPr>
            <p:ph idx="13" type="subTitle"/>
          </p:nvPr>
        </p:nvSpPr>
        <p:spPr>
          <a:xfrm>
            <a:off x="7488850" y="2419500"/>
            <a:ext cx="1304700" cy="555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title and image">
  <p:cSld name="CUSTOM_15">
    <p:bg>
      <p:bgPr>
        <a:solidFill>
          <a:schemeClr val="accent5"/>
        </a:solidFill>
      </p:bgPr>
    </p:bg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30"/>
          <p:cNvSpPr txBox="1"/>
          <p:nvPr>
            <p:ph type="title"/>
          </p:nvPr>
        </p:nvSpPr>
        <p:spPr>
          <a:xfrm>
            <a:off x="5321925" y="506100"/>
            <a:ext cx="3544500" cy="579300"/>
          </a:xfrm>
          <a:prstGeom prst="rect">
            <a:avLst/>
          </a:prstGeom>
        </p:spPr>
        <p:txBody>
          <a:bodyPr anchorCtr="0" anchor="t" bIns="0" lIns="0" spcFirstLastPara="1" rIns="0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4800">
                <a:latin typeface="Arimo Medium"/>
                <a:ea typeface="Arimo Medium"/>
                <a:cs typeface="Arimo Medium"/>
                <a:sym typeface="Arimo Medium"/>
              </a:defRPr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4800">
                <a:latin typeface="Arimo Medium"/>
                <a:ea typeface="Arimo Medium"/>
                <a:cs typeface="Arimo Medium"/>
                <a:sym typeface="Arimo Medium"/>
              </a:defRPr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4800">
                <a:latin typeface="Arimo Medium"/>
                <a:ea typeface="Arimo Medium"/>
                <a:cs typeface="Arimo Medium"/>
                <a:sym typeface="Arimo Medium"/>
              </a:defRPr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4800">
                <a:latin typeface="Arimo Medium"/>
                <a:ea typeface="Arimo Medium"/>
                <a:cs typeface="Arimo Medium"/>
                <a:sym typeface="Arimo Medium"/>
              </a:defRPr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4800">
                <a:latin typeface="Arimo Medium"/>
                <a:ea typeface="Arimo Medium"/>
                <a:cs typeface="Arimo Medium"/>
                <a:sym typeface="Arimo Medium"/>
              </a:defRPr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4800">
                <a:latin typeface="Arimo Medium"/>
                <a:ea typeface="Arimo Medium"/>
                <a:cs typeface="Arimo Medium"/>
                <a:sym typeface="Arimo Medium"/>
              </a:defRPr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4800">
                <a:latin typeface="Arimo Medium"/>
                <a:ea typeface="Arimo Medium"/>
                <a:cs typeface="Arimo Medium"/>
                <a:sym typeface="Arimo Medium"/>
              </a:defRPr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4800">
                <a:latin typeface="Arimo Medium"/>
                <a:ea typeface="Arimo Medium"/>
                <a:cs typeface="Arimo Medium"/>
                <a:sym typeface="Arimo Medium"/>
              </a:defRPr>
            </a:lvl9pPr>
          </a:lstStyle>
          <a:p/>
        </p:txBody>
      </p:sp>
      <p:sp>
        <p:nvSpPr>
          <p:cNvPr id="228" name="Google Shape;228;p30"/>
          <p:cNvSpPr/>
          <p:nvPr>
            <p:ph idx="2" type="pic"/>
          </p:nvPr>
        </p:nvSpPr>
        <p:spPr>
          <a:xfrm>
            <a:off x="392100" y="411300"/>
            <a:ext cx="4297500" cy="4333200"/>
          </a:xfrm>
          <a:prstGeom prst="roundRect">
            <a:avLst>
              <a:gd fmla="val 12298" name="adj"/>
            </a:avLst>
          </a:prstGeom>
          <a:noFill/>
          <a:ln>
            <a:noFill/>
          </a:ln>
        </p:spPr>
      </p:sp>
      <p:sp>
        <p:nvSpPr>
          <p:cNvPr id="229" name="Google Shape;229;p30"/>
          <p:cNvSpPr txBox="1"/>
          <p:nvPr>
            <p:ph idx="1" type="subTitle"/>
          </p:nvPr>
        </p:nvSpPr>
        <p:spPr>
          <a:xfrm>
            <a:off x="7236300" y="278858"/>
            <a:ext cx="1630200" cy="137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mo"/>
              <a:buNone/>
              <a:defRPr sz="800">
                <a:latin typeface="Arimo"/>
                <a:ea typeface="Arimo"/>
                <a:cs typeface="Arimo"/>
                <a:sym typeface="Arim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9pPr>
          </a:lstStyle>
          <a:p/>
        </p:txBody>
      </p:sp>
      <p:sp>
        <p:nvSpPr>
          <p:cNvPr id="230" name="Google Shape;230;p30"/>
          <p:cNvSpPr txBox="1"/>
          <p:nvPr>
            <p:ph idx="12" type="sldNum"/>
          </p:nvPr>
        </p:nvSpPr>
        <p:spPr>
          <a:xfrm>
            <a:off x="8208648" y="4749900"/>
            <a:ext cx="657900" cy="19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0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7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7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7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7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7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7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7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7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7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9pPr>
          </a:lstStyle>
          <a:p>
            <a:pPr indent="-4445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mo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our storyboards ">
  <p:cSld name="CUSTOM_17_1">
    <p:bg>
      <p:bgPr>
        <a:solidFill>
          <a:schemeClr val="accent5"/>
        </a:solidFill>
      </p:bgPr>
    </p:bg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31"/>
          <p:cNvSpPr txBox="1"/>
          <p:nvPr>
            <p:ph idx="1" type="subTitle"/>
          </p:nvPr>
        </p:nvSpPr>
        <p:spPr>
          <a:xfrm>
            <a:off x="277500" y="4025940"/>
            <a:ext cx="1759200" cy="290100"/>
          </a:xfrm>
          <a:prstGeom prst="rect">
            <a:avLst/>
          </a:prstGeom>
        </p:spPr>
        <p:txBody>
          <a:bodyPr anchorCtr="0" anchor="b" bIns="0" lIns="91425" spcFirstLastPara="1" rIns="91425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mo"/>
              <a:buNone/>
              <a:defRPr sz="1100">
                <a:latin typeface="Arimo"/>
                <a:ea typeface="Arimo"/>
                <a:cs typeface="Arimo"/>
                <a:sym typeface="Arim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mo"/>
              <a:buNone/>
              <a:defRPr sz="1000">
                <a:latin typeface="Arimo"/>
                <a:ea typeface="Arimo"/>
                <a:cs typeface="Arimo"/>
                <a:sym typeface="Arim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mo"/>
              <a:buNone/>
              <a:defRPr sz="1000">
                <a:latin typeface="Arimo"/>
                <a:ea typeface="Arimo"/>
                <a:cs typeface="Arimo"/>
                <a:sym typeface="Arim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mo"/>
              <a:buNone/>
              <a:defRPr sz="1000">
                <a:latin typeface="Arimo"/>
                <a:ea typeface="Arimo"/>
                <a:cs typeface="Arimo"/>
                <a:sym typeface="Arim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mo"/>
              <a:buNone/>
              <a:defRPr sz="1000">
                <a:latin typeface="Arimo"/>
                <a:ea typeface="Arimo"/>
                <a:cs typeface="Arimo"/>
                <a:sym typeface="Arim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mo"/>
              <a:buNone/>
              <a:defRPr sz="1000">
                <a:latin typeface="Arimo"/>
                <a:ea typeface="Arimo"/>
                <a:cs typeface="Arimo"/>
                <a:sym typeface="Arim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mo"/>
              <a:buNone/>
              <a:defRPr sz="1000">
                <a:latin typeface="Arimo"/>
                <a:ea typeface="Arimo"/>
                <a:cs typeface="Arimo"/>
                <a:sym typeface="Arim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mo"/>
              <a:buNone/>
              <a:defRPr sz="1000">
                <a:latin typeface="Arimo"/>
                <a:ea typeface="Arimo"/>
                <a:cs typeface="Arimo"/>
                <a:sym typeface="Arim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mo"/>
              <a:buNone/>
              <a:defRPr sz="1000">
                <a:latin typeface="Arimo"/>
                <a:ea typeface="Arimo"/>
                <a:cs typeface="Arimo"/>
                <a:sym typeface="Arimo"/>
              </a:defRPr>
            </a:lvl9pPr>
          </a:lstStyle>
          <a:p/>
        </p:txBody>
      </p:sp>
      <p:sp>
        <p:nvSpPr>
          <p:cNvPr id="233" name="Google Shape;233;p31"/>
          <p:cNvSpPr/>
          <p:nvPr>
            <p:ph idx="2" type="pic"/>
          </p:nvPr>
        </p:nvSpPr>
        <p:spPr>
          <a:xfrm>
            <a:off x="289100" y="1685250"/>
            <a:ext cx="1751100" cy="1773000"/>
          </a:xfrm>
          <a:prstGeom prst="roundRect">
            <a:avLst>
              <a:gd fmla="val 11894" name="adj"/>
            </a:avLst>
          </a:prstGeom>
          <a:noFill/>
          <a:ln>
            <a:noFill/>
          </a:ln>
        </p:spPr>
      </p:sp>
      <p:sp>
        <p:nvSpPr>
          <p:cNvPr id="234" name="Google Shape;234;p31"/>
          <p:cNvSpPr/>
          <p:nvPr>
            <p:ph idx="3" type="pic"/>
          </p:nvPr>
        </p:nvSpPr>
        <p:spPr>
          <a:xfrm>
            <a:off x="2152200" y="1685250"/>
            <a:ext cx="1751100" cy="1773000"/>
          </a:xfrm>
          <a:prstGeom prst="roundRect">
            <a:avLst>
              <a:gd fmla="val 11894" name="adj"/>
            </a:avLst>
          </a:prstGeom>
          <a:noFill/>
          <a:ln>
            <a:noFill/>
          </a:ln>
        </p:spPr>
      </p:sp>
      <p:sp>
        <p:nvSpPr>
          <p:cNvPr id="235" name="Google Shape;235;p31"/>
          <p:cNvSpPr/>
          <p:nvPr>
            <p:ph idx="4" type="pic"/>
          </p:nvPr>
        </p:nvSpPr>
        <p:spPr>
          <a:xfrm>
            <a:off x="4015300" y="1685250"/>
            <a:ext cx="1751100" cy="1773000"/>
          </a:xfrm>
          <a:prstGeom prst="roundRect">
            <a:avLst>
              <a:gd fmla="val 11894" name="adj"/>
            </a:avLst>
          </a:prstGeom>
          <a:noFill/>
          <a:ln>
            <a:noFill/>
          </a:ln>
        </p:spPr>
      </p:sp>
      <p:sp>
        <p:nvSpPr>
          <p:cNvPr id="236" name="Google Shape;236;p31"/>
          <p:cNvSpPr/>
          <p:nvPr>
            <p:ph idx="5" type="pic"/>
          </p:nvPr>
        </p:nvSpPr>
        <p:spPr>
          <a:xfrm>
            <a:off x="5866250" y="1685250"/>
            <a:ext cx="1751100" cy="1773000"/>
          </a:xfrm>
          <a:prstGeom prst="roundRect">
            <a:avLst>
              <a:gd fmla="val 11894" name="adj"/>
            </a:avLst>
          </a:prstGeom>
          <a:noFill/>
          <a:ln>
            <a:noFill/>
          </a:ln>
        </p:spPr>
      </p:sp>
      <p:sp>
        <p:nvSpPr>
          <p:cNvPr id="237" name="Google Shape;237;p31"/>
          <p:cNvSpPr txBox="1"/>
          <p:nvPr>
            <p:ph idx="6" type="body"/>
          </p:nvPr>
        </p:nvSpPr>
        <p:spPr>
          <a:xfrm>
            <a:off x="277500" y="4361380"/>
            <a:ext cx="1759200" cy="49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857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●"/>
              <a:defRPr sz="800"/>
            </a:lvl1pPr>
            <a:lvl2pPr indent="-285750" lvl="1" marL="9144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900"/>
              <a:buChar char="○"/>
              <a:defRPr sz="900"/>
            </a:lvl2pPr>
            <a:lvl3pPr indent="-285750" lvl="2" marL="13716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900"/>
              <a:buChar char="■"/>
              <a:defRPr sz="900"/>
            </a:lvl3pPr>
            <a:lvl4pPr indent="-285750" lvl="3" marL="18288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900"/>
              <a:buChar char="●"/>
              <a:defRPr sz="900"/>
            </a:lvl4pPr>
            <a:lvl5pPr indent="-285750" lvl="4" marL="22860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900"/>
              <a:buChar char="○"/>
              <a:defRPr sz="900"/>
            </a:lvl5pPr>
            <a:lvl6pPr indent="-285750" lvl="5" marL="27432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900"/>
              <a:buChar char="■"/>
              <a:defRPr sz="900"/>
            </a:lvl6pPr>
            <a:lvl7pPr indent="-285750" lvl="6" marL="32004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900"/>
              <a:buChar char="●"/>
              <a:defRPr sz="900"/>
            </a:lvl7pPr>
            <a:lvl8pPr indent="-285750" lvl="7" marL="36576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900"/>
              <a:buChar char="○"/>
              <a:defRPr sz="900"/>
            </a:lvl8pPr>
            <a:lvl9pPr indent="-285750" lvl="8" marL="411480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SzPts val="900"/>
              <a:buChar char="■"/>
              <a:defRPr sz="900"/>
            </a:lvl9pPr>
          </a:lstStyle>
          <a:p/>
        </p:txBody>
      </p:sp>
      <p:sp>
        <p:nvSpPr>
          <p:cNvPr id="238" name="Google Shape;238;p31"/>
          <p:cNvSpPr txBox="1"/>
          <p:nvPr>
            <p:ph idx="7" type="subTitle"/>
          </p:nvPr>
        </p:nvSpPr>
        <p:spPr>
          <a:xfrm>
            <a:off x="2148150" y="4025940"/>
            <a:ext cx="1759200" cy="290100"/>
          </a:xfrm>
          <a:prstGeom prst="rect">
            <a:avLst/>
          </a:prstGeom>
        </p:spPr>
        <p:txBody>
          <a:bodyPr anchorCtr="0" anchor="b" bIns="0" lIns="91425" spcFirstLastPara="1" rIns="91425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mo"/>
              <a:buNone/>
              <a:defRPr sz="1100">
                <a:latin typeface="Arimo"/>
                <a:ea typeface="Arimo"/>
                <a:cs typeface="Arimo"/>
                <a:sym typeface="Arim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mo"/>
              <a:buNone/>
              <a:defRPr sz="1000">
                <a:latin typeface="Arimo"/>
                <a:ea typeface="Arimo"/>
                <a:cs typeface="Arimo"/>
                <a:sym typeface="Arim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mo"/>
              <a:buNone/>
              <a:defRPr sz="1000">
                <a:latin typeface="Arimo"/>
                <a:ea typeface="Arimo"/>
                <a:cs typeface="Arimo"/>
                <a:sym typeface="Arim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mo"/>
              <a:buNone/>
              <a:defRPr sz="1000">
                <a:latin typeface="Arimo"/>
                <a:ea typeface="Arimo"/>
                <a:cs typeface="Arimo"/>
                <a:sym typeface="Arim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mo"/>
              <a:buNone/>
              <a:defRPr sz="1000">
                <a:latin typeface="Arimo"/>
                <a:ea typeface="Arimo"/>
                <a:cs typeface="Arimo"/>
                <a:sym typeface="Arim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mo"/>
              <a:buNone/>
              <a:defRPr sz="1000">
                <a:latin typeface="Arimo"/>
                <a:ea typeface="Arimo"/>
                <a:cs typeface="Arimo"/>
                <a:sym typeface="Arim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mo"/>
              <a:buNone/>
              <a:defRPr sz="1000">
                <a:latin typeface="Arimo"/>
                <a:ea typeface="Arimo"/>
                <a:cs typeface="Arimo"/>
                <a:sym typeface="Arim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mo"/>
              <a:buNone/>
              <a:defRPr sz="1000">
                <a:latin typeface="Arimo"/>
                <a:ea typeface="Arimo"/>
                <a:cs typeface="Arimo"/>
                <a:sym typeface="Arim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mo"/>
              <a:buNone/>
              <a:defRPr sz="1000">
                <a:latin typeface="Arimo"/>
                <a:ea typeface="Arimo"/>
                <a:cs typeface="Arimo"/>
                <a:sym typeface="Arimo"/>
              </a:defRPr>
            </a:lvl9pPr>
          </a:lstStyle>
          <a:p/>
        </p:txBody>
      </p:sp>
      <p:sp>
        <p:nvSpPr>
          <p:cNvPr id="239" name="Google Shape;239;p31"/>
          <p:cNvSpPr txBox="1"/>
          <p:nvPr>
            <p:ph idx="8" type="body"/>
          </p:nvPr>
        </p:nvSpPr>
        <p:spPr>
          <a:xfrm>
            <a:off x="2148150" y="4361380"/>
            <a:ext cx="1759200" cy="49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857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●"/>
              <a:defRPr sz="800"/>
            </a:lvl1pPr>
            <a:lvl2pPr indent="-285750" lvl="1" marL="9144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Char char="○"/>
              <a:defRPr sz="900"/>
            </a:lvl2pPr>
            <a:lvl3pPr indent="-285750" lvl="2" marL="13716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Char char="■"/>
              <a:defRPr sz="900"/>
            </a:lvl3pPr>
            <a:lvl4pPr indent="-285750" lvl="3" marL="18288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Char char="●"/>
              <a:defRPr sz="900"/>
            </a:lvl4pPr>
            <a:lvl5pPr indent="-285750" lvl="4" marL="22860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Char char="○"/>
              <a:defRPr sz="900"/>
            </a:lvl5pPr>
            <a:lvl6pPr indent="-285750" lvl="5" marL="27432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Char char="■"/>
              <a:defRPr sz="900"/>
            </a:lvl6pPr>
            <a:lvl7pPr indent="-285750" lvl="6" marL="32004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Char char="●"/>
              <a:defRPr sz="900"/>
            </a:lvl7pPr>
            <a:lvl8pPr indent="-285750" lvl="7" marL="36576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Char char="○"/>
              <a:defRPr sz="900"/>
            </a:lvl8pPr>
            <a:lvl9pPr indent="-285750" lvl="8" marL="411480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900"/>
              <a:buChar char="■"/>
              <a:defRPr sz="900"/>
            </a:lvl9pPr>
          </a:lstStyle>
          <a:p/>
        </p:txBody>
      </p:sp>
      <p:sp>
        <p:nvSpPr>
          <p:cNvPr id="240" name="Google Shape;240;p31"/>
          <p:cNvSpPr txBox="1"/>
          <p:nvPr>
            <p:ph idx="9" type="subTitle"/>
          </p:nvPr>
        </p:nvSpPr>
        <p:spPr>
          <a:xfrm>
            <a:off x="4018800" y="4025940"/>
            <a:ext cx="1759200" cy="290100"/>
          </a:xfrm>
          <a:prstGeom prst="rect">
            <a:avLst/>
          </a:prstGeom>
        </p:spPr>
        <p:txBody>
          <a:bodyPr anchorCtr="0" anchor="b" bIns="0" lIns="91425" spcFirstLastPara="1" rIns="91425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mo"/>
              <a:buNone/>
              <a:defRPr sz="1100">
                <a:latin typeface="Arimo"/>
                <a:ea typeface="Arimo"/>
                <a:cs typeface="Arimo"/>
                <a:sym typeface="Arim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mo"/>
              <a:buNone/>
              <a:defRPr sz="1000">
                <a:latin typeface="Arimo"/>
                <a:ea typeface="Arimo"/>
                <a:cs typeface="Arimo"/>
                <a:sym typeface="Arim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mo"/>
              <a:buNone/>
              <a:defRPr sz="1000">
                <a:latin typeface="Arimo"/>
                <a:ea typeface="Arimo"/>
                <a:cs typeface="Arimo"/>
                <a:sym typeface="Arim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mo"/>
              <a:buNone/>
              <a:defRPr sz="1000">
                <a:latin typeface="Arimo"/>
                <a:ea typeface="Arimo"/>
                <a:cs typeface="Arimo"/>
                <a:sym typeface="Arim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mo"/>
              <a:buNone/>
              <a:defRPr sz="1000">
                <a:latin typeface="Arimo"/>
                <a:ea typeface="Arimo"/>
                <a:cs typeface="Arimo"/>
                <a:sym typeface="Arim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mo"/>
              <a:buNone/>
              <a:defRPr sz="1000">
                <a:latin typeface="Arimo"/>
                <a:ea typeface="Arimo"/>
                <a:cs typeface="Arimo"/>
                <a:sym typeface="Arim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mo"/>
              <a:buNone/>
              <a:defRPr sz="1000">
                <a:latin typeface="Arimo"/>
                <a:ea typeface="Arimo"/>
                <a:cs typeface="Arimo"/>
                <a:sym typeface="Arim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mo"/>
              <a:buNone/>
              <a:defRPr sz="1000">
                <a:latin typeface="Arimo"/>
                <a:ea typeface="Arimo"/>
                <a:cs typeface="Arimo"/>
                <a:sym typeface="Arim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mo"/>
              <a:buNone/>
              <a:defRPr sz="1000">
                <a:latin typeface="Arimo"/>
                <a:ea typeface="Arimo"/>
                <a:cs typeface="Arimo"/>
                <a:sym typeface="Arimo"/>
              </a:defRPr>
            </a:lvl9pPr>
          </a:lstStyle>
          <a:p/>
        </p:txBody>
      </p:sp>
      <p:sp>
        <p:nvSpPr>
          <p:cNvPr id="241" name="Google Shape;241;p31"/>
          <p:cNvSpPr txBox="1"/>
          <p:nvPr>
            <p:ph idx="13" type="body"/>
          </p:nvPr>
        </p:nvSpPr>
        <p:spPr>
          <a:xfrm>
            <a:off x="4018800" y="4361380"/>
            <a:ext cx="1759200" cy="49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857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●"/>
              <a:defRPr sz="800"/>
            </a:lvl1pPr>
            <a:lvl2pPr indent="-285750" lvl="1" marL="9144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Char char="○"/>
              <a:defRPr sz="900"/>
            </a:lvl2pPr>
            <a:lvl3pPr indent="-285750" lvl="2" marL="13716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Char char="■"/>
              <a:defRPr sz="900"/>
            </a:lvl3pPr>
            <a:lvl4pPr indent="-285750" lvl="3" marL="18288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Char char="●"/>
              <a:defRPr sz="900"/>
            </a:lvl4pPr>
            <a:lvl5pPr indent="-285750" lvl="4" marL="22860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Char char="○"/>
              <a:defRPr sz="900"/>
            </a:lvl5pPr>
            <a:lvl6pPr indent="-285750" lvl="5" marL="27432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Char char="■"/>
              <a:defRPr sz="900"/>
            </a:lvl6pPr>
            <a:lvl7pPr indent="-285750" lvl="6" marL="32004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Char char="●"/>
              <a:defRPr sz="900"/>
            </a:lvl7pPr>
            <a:lvl8pPr indent="-285750" lvl="7" marL="36576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Char char="○"/>
              <a:defRPr sz="900"/>
            </a:lvl8pPr>
            <a:lvl9pPr indent="-285750" lvl="8" marL="411480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900"/>
              <a:buChar char="■"/>
              <a:defRPr sz="900"/>
            </a:lvl9pPr>
          </a:lstStyle>
          <a:p/>
        </p:txBody>
      </p:sp>
      <p:sp>
        <p:nvSpPr>
          <p:cNvPr id="242" name="Google Shape;242;p31"/>
          <p:cNvSpPr txBox="1"/>
          <p:nvPr>
            <p:ph idx="14" type="subTitle"/>
          </p:nvPr>
        </p:nvSpPr>
        <p:spPr>
          <a:xfrm>
            <a:off x="5853650" y="4025940"/>
            <a:ext cx="1759200" cy="290100"/>
          </a:xfrm>
          <a:prstGeom prst="rect">
            <a:avLst/>
          </a:prstGeom>
        </p:spPr>
        <p:txBody>
          <a:bodyPr anchorCtr="0" anchor="b" bIns="0" lIns="91425" spcFirstLastPara="1" rIns="91425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mo"/>
              <a:buNone/>
              <a:defRPr sz="1100">
                <a:latin typeface="Arimo"/>
                <a:ea typeface="Arimo"/>
                <a:cs typeface="Arimo"/>
                <a:sym typeface="Arim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mo"/>
              <a:buNone/>
              <a:defRPr sz="1000">
                <a:latin typeface="Arimo"/>
                <a:ea typeface="Arimo"/>
                <a:cs typeface="Arimo"/>
                <a:sym typeface="Arim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mo"/>
              <a:buNone/>
              <a:defRPr sz="1000">
                <a:latin typeface="Arimo"/>
                <a:ea typeface="Arimo"/>
                <a:cs typeface="Arimo"/>
                <a:sym typeface="Arim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mo"/>
              <a:buNone/>
              <a:defRPr sz="1000">
                <a:latin typeface="Arimo"/>
                <a:ea typeface="Arimo"/>
                <a:cs typeface="Arimo"/>
                <a:sym typeface="Arim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mo"/>
              <a:buNone/>
              <a:defRPr sz="1000">
                <a:latin typeface="Arimo"/>
                <a:ea typeface="Arimo"/>
                <a:cs typeface="Arimo"/>
                <a:sym typeface="Arim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mo"/>
              <a:buNone/>
              <a:defRPr sz="1000">
                <a:latin typeface="Arimo"/>
                <a:ea typeface="Arimo"/>
                <a:cs typeface="Arimo"/>
                <a:sym typeface="Arim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mo"/>
              <a:buNone/>
              <a:defRPr sz="1000">
                <a:latin typeface="Arimo"/>
                <a:ea typeface="Arimo"/>
                <a:cs typeface="Arimo"/>
                <a:sym typeface="Arim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mo"/>
              <a:buNone/>
              <a:defRPr sz="1000">
                <a:latin typeface="Arimo"/>
                <a:ea typeface="Arimo"/>
                <a:cs typeface="Arimo"/>
                <a:sym typeface="Arim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mo"/>
              <a:buNone/>
              <a:defRPr sz="1000">
                <a:latin typeface="Arimo"/>
                <a:ea typeface="Arimo"/>
                <a:cs typeface="Arimo"/>
                <a:sym typeface="Arimo"/>
              </a:defRPr>
            </a:lvl9pPr>
          </a:lstStyle>
          <a:p/>
        </p:txBody>
      </p:sp>
      <p:sp>
        <p:nvSpPr>
          <p:cNvPr id="243" name="Google Shape;243;p31"/>
          <p:cNvSpPr txBox="1"/>
          <p:nvPr>
            <p:ph idx="15" type="body"/>
          </p:nvPr>
        </p:nvSpPr>
        <p:spPr>
          <a:xfrm>
            <a:off x="5853650" y="4361380"/>
            <a:ext cx="1759200" cy="49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857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●"/>
              <a:defRPr sz="800"/>
            </a:lvl1pPr>
            <a:lvl2pPr indent="-285750" lvl="1" marL="9144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Char char="○"/>
              <a:defRPr sz="900"/>
            </a:lvl2pPr>
            <a:lvl3pPr indent="-285750" lvl="2" marL="13716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Char char="■"/>
              <a:defRPr sz="900"/>
            </a:lvl3pPr>
            <a:lvl4pPr indent="-285750" lvl="3" marL="18288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Char char="●"/>
              <a:defRPr sz="900"/>
            </a:lvl4pPr>
            <a:lvl5pPr indent="-285750" lvl="4" marL="22860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Char char="○"/>
              <a:defRPr sz="900"/>
            </a:lvl5pPr>
            <a:lvl6pPr indent="-285750" lvl="5" marL="27432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Char char="■"/>
              <a:defRPr sz="900"/>
            </a:lvl6pPr>
            <a:lvl7pPr indent="-285750" lvl="6" marL="32004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Char char="●"/>
              <a:defRPr sz="900"/>
            </a:lvl7pPr>
            <a:lvl8pPr indent="-285750" lvl="7" marL="36576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Char char="○"/>
              <a:defRPr sz="900"/>
            </a:lvl8pPr>
            <a:lvl9pPr indent="-285750" lvl="8" marL="411480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900"/>
              <a:buChar char="■"/>
              <a:defRPr sz="900"/>
            </a:lvl9pPr>
          </a:lstStyle>
          <a:p/>
        </p:txBody>
      </p:sp>
      <p:sp>
        <p:nvSpPr>
          <p:cNvPr id="244" name="Google Shape;244;p31"/>
          <p:cNvSpPr txBox="1"/>
          <p:nvPr>
            <p:ph type="title"/>
          </p:nvPr>
        </p:nvSpPr>
        <p:spPr>
          <a:xfrm>
            <a:off x="277500" y="416250"/>
            <a:ext cx="8589000" cy="885000"/>
          </a:xfrm>
          <a:prstGeom prst="rect">
            <a:avLst/>
          </a:prstGeom>
        </p:spPr>
        <p:txBody>
          <a:bodyPr anchorCtr="0" anchor="t" bIns="0" lIns="0" spcFirstLastPara="1" rIns="0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4800">
                <a:latin typeface="Arimo SemiBold"/>
                <a:ea typeface="Arimo SemiBold"/>
                <a:cs typeface="Arimo SemiBold"/>
                <a:sym typeface="Arimo SemiBold"/>
              </a:defRPr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4800">
                <a:latin typeface="Arimo SemiBold"/>
                <a:ea typeface="Arimo SemiBold"/>
                <a:cs typeface="Arimo SemiBold"/>
                <a:sym typeface="Arimo SemiBold"/>
              </a:defRPr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4800">
                <a:latin typeface="Arimo SemiBold"/>
                <a:ea typeface="Arimo SemiBold"/>
                <a:cs typeface="Arimo SemiBold"/>
                <a:sym typeface="Arimo SemiBold"/>
              </a:defRPr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4800">
                <a:latin typeface="Arimo SemiBold"/>
                <a:ea typeface="Arimo SemiBold"/>
                <a:cs typeface="Arimo SemiBold"/>
                <a:sym typeface="Arimo SemiBold"/>
              </a:defRPr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4800">
                <a:latin typeface="Arimo SemiBold"/>
                <a:ea typeface="Arimo SemiBold"/>
                <a:cs typeface="Arimo SemiBold"/>
                <a:sym typeface="Arimo SemiBold"/>
              </a:defRPr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4800">
                <a:latin typeface="Arimo SemiBold"/>
                <a:ea typeface="Arimo SemiBold"/>
                <a:cs typeface="Arimo SemiBold"/>
                <a:sym typeface="Arimo SemiBold"/>
              </a:defRPr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4800">
                <a:latin typeface="Arimo SemiBold"/>
                <a:ea typeface="Arimo SemiBold"/>
                <a:cs typeface="Arimo SemiBold"/>
                <a:sym typeface="Arimo SemiBold"/>
              </a:defRPr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4800">
                <a:latin typeface="Arimo SemiBold"/>
                <a:ea typeface="Arimo SemiBold"/>
                <a:cs typeface="Arimo SemiBold"/>
                <a:sym typeface="Arimo SemiBold"/>
              </a:defRPr>
            </a:lvl9pPr>
          </a:lstStyle>
          <a:p/>
        </p:txBody>
      </p:sp>
      <p:sp>
        <p:nvSpPr>
          <p:cNvPr id="245" name="Google Shape;245;p31"/>
          <p:cNvSpPr txBox="1"/>
          <p:nvPr>
            <p:ph idx="16" type="subTitle"/>
          </p:nvPr>
        </p:nvSpPr>
        <p:spPr>
          <a:xfrm>
            <a:off x="277500" y="278858"/>
            <a:ext cx="1630200" cy="137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mo"/>
              <a:buNone/>
              <a:defRPr sz="800">
                <a:latin typeface="Arimo"/>
                <a:ea typeface="Arimo"/>
                <a:cs typeface="Arimo"/>
                <a:sym typeface="Arim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9pPr>
          </a:lstStyle>
          <a:p/>
        </p:txBody>
      </p:sp>
      <p:sp>
        <p:nvSpPr>
          <p:cNvPr id="246" name="Google Shape;246;p31"/>
          <p:cNvSpPr txBox="1"/>
          <p:nvPr>
            <p:ph idx="17" type="subTitle"/>
          </p:nvPr>
        </p:nvSpPr>
        <p:spPr>
          <a:xfrm>
            <a:off x="7236300" y="278858"/>
            <a:ext cx="1630200" cy="137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mo"/>
              <a:buNone/>
              <a:defRPr sz="800">
                <a:latin typeface="Arimo"/>
                <a:ea typeface="Arimo"/>
                <a:cs typeface="Arimo"/>
                <a:sym typeface="Arim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9pPr>
          </a:lstStyle>
          <a:p/>
        </p:txBody>
      </p:sp>
      <p:sp>
        <p:nvSpPr>
          <p:cNvPr id="247" name="Google Shape;247;p31"/>
          <p:cNvSpPr txBox="1"/>
          <p:nvPr>
            <p:ph idx="12" type="sldNum"/>
          </p:nvPr>
        </p:nvSpPr>
        <p:spPr>
          <a:xfrm>
            <a:off x="8208648" y="4749900"/>
            <a:ext cx="657900" cy="19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0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7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7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7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7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7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7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7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7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7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9pPr>
          </a:lstStyle>
          <a:p>
            <a:pPr indent="-4445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mo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image - Alt 1">
  <p:cSld name="BLANK_1_1_1_1_1_1_1_1_1_1_1_1_1_1_1_1">
    <p:bg>
      <p:bgPr>
        <a:solidFill>
          <a:schemeClr val="accent5"/>
        </a:solidFill>
      </p:bgPr>
    </p:bg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32"/>
          <p:cNvSpPr/>
          <p:nvPr>
            <p:ph idx="2" type="pic"/>
          </p:nvPr>
        </p:nvSpPr>
        <p:spPr>
          <a:xfrm>
            <a:off x="392100" y="411300"/>
            <a:ext cx="4915800" cy="4333200"/>
          </a:xfrm>
          <a:prstGeom prst="roundRect">
            <a:avLst>
              <a:gd fmla="val 11160" name="adj"/>
            </a:avLst>
          </a:prstGeom>
          <a:noFill/>
          <a:ln>
            <a:noFill/>
          </a:ln>
        </p:spPr>
      </p:sp>
      <p:sp>
        <p:nvSpPr>
          <p:cNvPr id="250" name="Google Shape;250;p32"/>
          <p:cNvSpPr txBox="1"/>
          <p:nvPr>
            <p:ph type="title"/>
          </p:nvPr>
        </p:nvSpPr>
        <p:spPr>
          <a:xfrm>
            <a:off x="6045100" y="2344250"/>
            <a:ext cx="2820600" cy="1023600"/>
          </a:xfrm>
          <a:prstGeom prst="rect">
            <a:avLst/>
          </a:prstGeom>
        </p:spPr>
        <p:txBody>
          <a:bodyPr anchorCtr="0" anchor="b" bIns="0" lIns="0" spcFirstLastPara="1" rIns="0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4800">
                <a:latin typeface="Arimo Medium"/>
                <a:ea typeface="Arimo Medium"/>
                <a:cs typeface="Arimo Medium"/>
                <a:sym typeface="Arimo Medium"/>
              </a:defRPr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4800">
                <a:latin typeface="Arimo Medium"/>
                <a:ea typeface="Arimo Medium"/>
                <a:cs typeface="Arimo Medium"/>
                <a:sym typeface="Arimo Medium"/>
              </a:defRPr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4800">
                <a:latin typeface="Arimo Medium"/>
                <a:ea typeface="Arimo Medium"/>
                <a:cs typeface="Arimo Medium"/>
                <a:sym typeface="Arimo Medium"/>
              </a:defRPr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4800">
                <a:latin typeface="Arimo Medium"/>
                <a:ea typeface="Arimo Medium"/>
                <a:cs typeface="Arimo Medium"/>
                <a:sym typeface="Arimo Medium"/>
              </a:defRPr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4800">
                <a:latin typeface="Arimo Medium"/>
                <a:ea typeface="Arimo Medium"/>
                <a:cs typeface="Arimo Medium"/>
                <a:sym typeface="Arimo Medium"/>
              </a:defRPr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4800">
                <a:latin typeface="Arimo Medium"/>
                <a:ea typeface="Arimo Medium"/>
                <a:cs typeface="Arimo Medium"/>
                <a:sym typeface="Arimo Medium"/>
              </a:defRPr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4800">
                <a:latin typeface="Arimo Medium"/>
                <a:ea typeface="Arimo Medium"/>
                <a:cs typeface="Arimo Medium"/>
                <a:sym typeface="Arimo Medium"/>
              </a:defRPr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4800">
                <a:latin typeface="Arimo Medium"/>
                <a:ea typeface="Arimo Medium"/>
                <a:cs typeface="Arimo Medium"/>
                <a:sym typeface="Arimo Medium"/>
              </a:defRPr>
            </a:lvl9pPr>
          </a:lstStyle>
          <a:p/>
        </p:txBody>
      </p:sp>
      <p:sp>
        <p:nvSpPr>
          <p:cNvPr id="251" name="Google Shape;251;p32"/>
          <p:cNvSpPr txBox="1"/>
          <p:nvPr>
            <p:ph idx="3" type="title"/>
          </p:nvPr>
        </p:nvSpPr>
        <p:spPr>
          <a:xfrm>
            <a:off x="6045100" y="3422542"/>
            <a:ext cx="2820600" cy="1023600"/>
          </a:xfrm>
          <a:prstGeom prst="rect">
            <a:avLst/>
          </a:prstGeom>
        </p:spPr>
        <p:txBody>
          <a:bodyPr anchorCtr="0" anchor="t" bIns="0" lIns="0" spcFirstLastPara="1" rIns="0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100"/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4800">
                <a:latin typeface="Arimo Medium"/>
                <a:ea typeface="Arimo Medium"/>
                <a:cs typeface="Arimo Medium"/>
                <a:sym typeface="Arimo Medium"/>
              </a:defRPr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4800">
                <a:latin typeface="Arimo Medium"/>
                <a:ea typeface="Arimo Medium"/>
                <a:cs typeface="Arimo Medium"/>
                <a:sym typeface="Arimo Medium"/>
              </a:defRPr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4800">
                <a:latin typeface="Arimo Medium"/>
                <a:ea typeface="Arimo Medium"/>
                <a:cs typeface="Arimo Medium"/>
                <a:sym typeface="Arimo Medium"/>
              </a:defRPr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4800">
                <a:latin typeface="Arimo Medium"/>
                <a:ea typeface="Arimo Medium"/>
                <a:cs typeface="Arimo Medium"/>
                <a:sym typeface="Arimo Medium"/>
              </a:defRPr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4800">
                <a:latin typeface="Arimo Medium"/>
                <a:ea typeface="Arimo Medium"/>
                <a:cs typeface="Arimo Medium"/>
                <a:sym typeface="Arimo Medium"/>
              </a:defRPr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4800">
                <a:latin typeface="Arimo Medium"/>
                <a:ea typeface="Arimo Medium"/>
                <a:cs typeface="Arimo Medium"/>
                <a:sym typeface="Arimo Medium"/>
              </a:defRPr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4800">
                <a:latin typeface="Arimo Medium"/>
                <a:ea typeface="Arimo Medium"/>
                <a:cs typeface="Arimo Medium"/>
                <a:sym typeface="Arimo Medium"/>
              </a:defRPr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4800">
                <a:latin typeface="Arimo Medium"/>
                <a:ea typeface="Arimo Medium"/>
                <a:cs typeface="Arimo Medium"/>
                <a:sym typeface="Arimo Medium"/>
              </a:defRPr>
            </a:lvl9pPr>
          </a:lstStyle>
          <a:p/>
        </p:txBody>
      </p:sp>
      <p:sp>
        <p:nvSpPr>
          <p:cNvPr id="252" name="Google Shape;252;p32"/>
          <p:cNvSpPr txBox="1"/>
          <p:nvPr>
            <p:ph idx="1" type="subTitle"/>
          </p:nvPr>
        </p:nvSpPr>
        <p:spPr>
          <a:xfrm>
            <a:off x="7236300" y="278858"/>
            <a:ext cx="1630200" cy="137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mo"/>
              <a:buNone/>
              <a:defRPr sz="800">
                <a:latin typeface="Arimo"/>
                <a:ea typeface="Arimo"/>
                <a:cs typeface="Arimo"/>
                <a:sym typeface="Arim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9pPr>
          </a:lstStyle>
          <a:p/>
        </p:txBody>
      </p:sp>
      <p:sp>
        <p:nvSpPr>
          <p:cNvPr id="253" name="Google Shape;253;p32"/>
          <p:cNvSpPr txBox="1"/>
          <p:nvPr>
            <p:ph idx="12" type="sldNum"/>
          </p:nvPr>
        </p:nvSpPr>
        <p:spPr>
          <a:xfrm>
            <a:off x="8208648" y="4749900"/>
            <a:ext cx="657900" cy="19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0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7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7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7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7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7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7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7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7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7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9pPr>
          </a:lstStyle>
          <a:p>
            <a:pPr indent="-4445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mo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pos="2653">
          <p15:clr>
            <a:srgbClr val="E46962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etitor characteristics">
  <p:cSld name="CUSTOM_19_2">
    <p:bg>
      <p:bgPr>
        <a:solidFill>
          <a:schemeClr val="accent5"/>
        </a:solidFill>
      </p:bgPr>
    </p:bg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33"/>
          <p:cNvSpPr/>
          <p:nvPr/>
        </p:nvSpPr>
        <p:spPr>
          <a:xfrm>
            <a:off x="6766675" y="282250"/>
            <a:ext cx="2099700" cy="3008100"/>
          </a:xfrm>
          <a:prstGeom prst="roundRect">
            <a:avLst>
              <a:gd fmla="val 11954" name="adj"/>
            </a:avLst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256" name="Google Shape;256;p33"/>
          <p:cNvSpPr/>
          <p:nvPr/>
        </p:nvSpPr>
        <p:spPr>
          <a:xfrm>
            <a:off x="277425" y="3414025"/>
            <a:ext cx="3513600" cy="1447800"/>
          </a:xfrm>
          <a:prstGeom prst="roundRect">
            <a:avLst>
              <a:gd fmla="val 15670" name="adj"/>
            </a:avLst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257" name="Google Shape;257;p33"/>
          <p:cNvSpPr/>
          <p:nvPr/>
        </p:nvSpPr>
        <p:spPr>
          <a:xfrm>
            <a:off x="5298000" y="1843500"/>
            <a:ext cx="1350600" cy="1447800"/>
          </a:xfrm>
          <a:prstGeom prst="roundRect">
            <a:avLst>
              <a:gd fmla="val 20704" name="adj"/>
            </a:avLst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</a:pPr>
            <a:r>
              <a:t/>
            </a:r>
            <a:endParaRPr sz="1700">
              <a:solidFill>
                <a:schemeClr val="lt2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258" name="Google Shape;258;p33"/>
          <p:cNvSpPr/>
          <p:nvPr/>
        </p:nvSpPr>
        <p:spPr>
          <a:xfrm rot="-5400000">
            <a:off x="5577475" y="2049100"/>
            <a:ext cx="566700" cy="867300"/>
          </a:xfrm>
          <a:prstGeom prst="round2SameRect">
            <a:avLst>
              <a:gd fmla="val 49749" name="adj1"/>
              <a:gd fmla="val 0" name="adj2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2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259" name="Google Shape;259;p33"/>
          <p:cNvSpPr/>
          <p:nvPr/>
        </p:nvSpPr>
        <p:spPr>
          <a:xfrm>
            <a:off x="5426850" y="2194075"/>
            <a:ext cx="1092900" cy="573600"/>
          </a:xfrm>
          <a:prstGeom prst="roundRect">
            <a:avLst>
              <a:gd fmla="val 50000" name="adj"/>
            </a:avLst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>
              <a:solidFill>
                <a:schemeClr val="lt2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260" name="Google Shape;260;p33"/>
          <p:cNvSpPr/>
          <p:nvPr>
            <p:ph idx="2" type="pic"/>
          </p:nvPr>
        </p:nvSpPr>
        <p:spPr>
          <a:xfrm>
            <a:off x="3910200" y="3408075"/>
            <a:ext cx="3486300" cy="1447800"/>
          </a:xfrm>
          <a:prstGeom prst="roundRect">
            <a:avLst>
              <a:gd fmla="val 16397" name="adj"/>
            </a:avLst>
          </a:prstGeom>
          <a:noFill/>
          <a:ln>
            <a:noFill/>
          </a:ln>
        </p:spPr>
      </p:sp>
      <p:sp>
        <p:nvSpPr>
          <p:cNvPr id="261" name="Google Shape;261;p33"/>
          <p:cNvSpPr/>
          <p:nvPr>
            <p:ph idx="3" type="pic"/>
          </p:nvPr>
        </p:nvSpPr>
        <p:spPr>
          <a:xfrm>
            <a:off x="277500" y="277500"/>
            <a:ext cx="2765700" cy="3013800"/>
          </a:xfrm>
          <a:prstGeom prst="roundRect">
            <a:avLst>
              <a:gd fmla="val 8721" name="adj"/>
            </a:avLst>
          </a:prstGeom>
          <a:noFill/>
          <a:ln>
            <a:noFill/>
          </a:ln>
        </p:spPr>
      </p:sp>
      <p:sp>
        <p:nvSpPr>
          <p:cNvPr id="262" name="Google Shape;262;p33"/>
          <p:cNvSpPr/>
          <p:nvPr>
            <p:ph idx="4" type="pic"/>
          </p:nvPr>
        </p:nvSpPr>
        <p:spPr>
          <a:xfrm>
            <a:off x="3161225" y="277500"/>
            <a:ext cx="1350600" cy="1447800"/>
          </a:xfrm>
          <a:prstGeom prst="roundRect">
            <a:avLst>
              <a:gd fmla="val 15267" name="adj"/>
            </a:avLst>
          </a:prstGeom>
          <a:noFill/>
          <a:ln>
            <a:noFill/>
          </a:ln>
        </p:spPr>
      </p:sp>
      <p:sp>
        <p:nvSpPr>
          <p:cNvPr id="263" name="Google Shape;263;p33"/>
          <p:cNvSpPr/>
          <p:nvPr>
            <p:ph idx="5" type="pic"/>
          </p:nvPr>
        </p:nvSpPr>
        <p:spPr>
          <a:xfrm>
            <a:off x="6883575" y="399550"/>
            <a:ext cx="1866000" cy="2775000"/>
          </a:xfrm>
          <a:prstGeom prst="roundRect">
            <a:avLst>
              <a:gd fmla="val 9097" name="adj"/>
            </a:avLst>
          </a:prstGeom>
          <a:noFill/>
          <a:ln>
            <a:noFill/>
          </a:ln>
        </p:spPr>
      </p:sp>
      <p:sp>
        <p:nvSpPr>
          <p:cNvPr id="264" name="Google Shape;264;p33"/>
          <p:cNvSpPr/>
          <p:nvPr>
            <p:ph idx="6" type="pic"/>
          </p:nvPr>
        </p:nvSpPr>
        <p:spPr>
          <a:xfrm>
            <a:off x="7516025" y="3407700"/>
            <a:ext cx="1350600" cy="1447800"/>
          </a:xfrm>
          <a:prstGeom prst="roundRect">
            <a:avLst>
              <a:gd fmla="val 16397" name="adj"/>
            </a:avLst>
          </a:prstGeom>
          <a:noFill/>
          <a:ln>
            <a:noFill/>
          </a:ln>
        </p:spPr>
      </p:sp>
      <p:sp>
        <p:nvSpPr>
          <p:cNvPr id="265" name="Google Shape;265;p33"/>
          <p:cNvSpPr/>
          <p:nvPr>
            <p:ph idx="7" type="pic"/>
          </p:nvPr>
        </p:nvSpPr>
        <p:spPr>
          <a:xfrm>
            <a:off x="394425" y="3528475"/>
            <a:ext cx="3279600" cy="1218900"/>
          </a:xfrm>
          <a:prstGeom prst="roundRect">
            <a:avLst>
              <a:gd fmla="val 11412" name="adj"/>
            </a:avLst>
          </a:prstGeom>
          <a:noFill/>
          <a:ln>
            <a:noFill/>
          </a:ln>
        </p:spPr>
      </p:sp>
      <p:sp>
        <p:nvSpPr>
          <p:cNvPr id="266" name="Google Shape;266;p33"/>
          <p:cNvSpPr/>
          <p:nvPr/>
        </p:nvSpPr>
        <p:spPr>
          <a:xfrm>
            <a:off x="3161225" y="1842600"/>
            <a:ext cx="2018700" cy="1447800"/>
          </a:xfrm>
          <a:prstGeom prst="roundRect">
            <a:avLst>
              <a:gd fmla="val 16667" name="adj"/>
            </a:avLst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267" name="Google Shape;267;p33"/>
          <p:cNvSpPr/>
          <p:nvPr/>
        </p:nvSpPr>
        <p:spPr>
          <a:xfrm>
            <a:off x="4629850" y="279301"/>
            <a:ext cx="2018700" cy="14478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cxnSp>
        <p:nvCxnSpPr>
          <p:cNvPr id="268" name="Google Shape;268;p33"/>
          <p:cNvCxnSpPr>
            <a:stCxn id="266" idx="1"/>
            <a:endCxn id="266" idx="3"/>
          </p:cNvCxnSpPr>
          <p:nvPr/>
        </p:nvCxnSpPr>
        <p:spPr>
          <a:xfrm>
            <a:off x="3161225" y="2566500"/>
            <a:ext cx="2018700" cy="0"/>
          </a:xfrm>
          <a:prstGeom prst="straightConnector1">
            <a:avLst/>
          </a:prstGeom>
          <a:noFill/>
          <a:ln cap="flat" cmpd="sng" w="9525">
            <a:solidFill>
              <a:schemeClr val="accent3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69" name="Google Shape;269;p33"/>
          <p:cNvSpPr txBox="1"/>
          <p:nvPr>
            <p:ph idx="1" type="subTitle"/>
          </p:nvPr>
        </p:nvSpPr>
        <p:spPr>
          <a:xfrm>
            <a:off x="394425" y="4055150"/>
            <a:ext cx="3279600" cy="573600"/>
          </a:xfrm>
          <a:prstGeom prst="rect">
            <a:avLst/>
          </a:prstGeom>
        </p:spPr>
        <p:txBody>
          <a:bodyPr anchorCtr="0" anchor="b" bIns="0" lIns="91425" spcFirstLastPara="1" rIns="91425" wrap="square" tIns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Arimo"/>
                <a:ea typeface="Arimo"/>
                <a:cs typeface="Arimo"/>
                <a:sym typeface="Arimo"/>
              </a:defRPr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  <a:latin typeface="Arimo"/>
                <a:ea typeface="Arimo"/>
                <a:cs typeface="Arimo"/>
                <a:sym typeface="Arimo"/>
              </a:defRPr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  <a:latin typeface="Arimo"/>
                <a:ea typeface="Arimo"/>
                <a:cs typeface="Arimo"/>
                <a:sym typeface="Arimo"/>
              </a:defRPr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  <a:latin typeface="Arimo"/>
                <a:ea typeface="Arimo"/>
                <a:cs typeface="Arimo"/>
                <a:sym typeface="Arimo"/>
              </a:defRPr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  <a:latin typeface="Arimo"/>
                <a:ea typeface="Arimo"/>
                <a:cs typeface="Arimo"/>
                <a:sym typeface="Arimo"/>
              </a:defRPr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  <a:latin typeface="Arimo"/>
                <a:ea typeface="Arimo"/>
                <a:cs typeface="Arimo"/>
                <a:sym typeface="Arimo"/>
              </a:defRPr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  <a:latin typeface="Arimo"/>
                <a:ea typeface="Arimo"/>
                <a:cs typeface="Arimo"/>
                <a:sym typeface="Arimo"/>
              </a:defRPr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  <a:latin typeface="Arimo"/>
                <a:ea typeface="Arimo"/>
                <a:cs typeface="Arimo"/>
                <a:sym typeface="Arimo"/>
              </a:defRPr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  <a:latin typeface="Arimo"/>
                <a:ea typeface="Arimo"/>
                <a:cs typeface="Arimo"/>
                <a:sym typeface="Arimo"/>
              </a:defRPr>
            </a:lvl9pPr>
          </a:lstStyle>
          <a:p/>
        </p:txBody>
      </p:sp>
      <p:sp>
        <p:nvSpPr>
          <p:cNvPr id="270" name="Google Shape;270;p33"/>
          <p:cNvSpPr txBox="1"/>
          <p:nvPr>
            <p:ph idx="8" type="subTitle"/>
          </p:nvPr>
        </p:nvSpPr>
        <p:spPr>
          <a:xfrm>
            <a:off x="6883575" y="605875"/>
            <a:ext cx="1866000" cy="573600"/>
          </a:xfrm>
          <a:prstGeom prst="rect">
            <a:avLst/>
          </a:prstGeom>
        </p:spPr>
        <p:txBody>
          <a:bodyPr anchorCtr="0" anchor="ctr" bIns="0" lIns="91425" spcFirstLastPara="1" rIns="91425" wrap="square" tIns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2"/>
                </a:solidFill>
                <a:latin typeface="Arimo"/>
                <a:ea typeface="Arimo"/>
                <a:cs typeface="Arimo"/>
                <a:sym typeface="Arimo"/>
              </a:defRPr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2"/>
                </a:solidFill>
                <a:latin typeface="Arimo"/>
                <a:ea typeface="Arimo"/>
                <a:cs typeface="Arimo"/>
                <a:sym typeface="Arimo"/>
              </a:defRPr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2"/>
                </a:solidFill>
                <a:latin typeface="Arimo"/>
                <a:ea typeface="Arimo"/>
                <a:cs typeface="Arimo"/>
                <a:sym typeface="Arimo"/>
              </a:defRPr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2"/>
                </a:solidFill>
                <a:latin typeface="Arimo"/>
                <a:ea typeface="Arimo"/>
                <a:cs typeface="Arimo"/>
                <a:sym typeface="Arimo"/>
              </a:defRPr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2"/>
                </a:solidFill>
                <a:latin typeface="Arimo"/>
                <a:ea typeface="Arimo"/>
                <a:cs typeface="Arimo"/>
                <a:sym typeface="Arimo"/>
              </a:defRPr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2"/>
                </a:solidFill>
                <a:latin typeface="Arimo"/>
                <a:ea typeface="Arimo"/>
                <a:cs typeface="Arimo"/>
                <a:sym typeface="Arimo"/>
              </a:defRPr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2"/>
                </a:solidFill>
                <a:latin typeface="Arimo"/>
                <a:ea typeface="Arimo"/>
                <a:cs typeface="Arimo"/>
                <a:sym typeface="Arimo"/>
              </a:defRPr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2"/>
                </a:solidFill>
                <a:latin typeface="Arimo"/>
                <a:ea typeface="Arimo"/>
                <a:cs typeface="Arimo"/>
                <a:sym typeface="Arimo"/>
              </a:defRPr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2"/>
                </a:solidFill>
                <a:latin typeface="Arimo"/>
                <a:ea typeface="Arimo"/>
                <a:cs typeface="Arimo"/>
                <a:sym typeface="Arimo"/>
              </a:defRPr>
            </a:lvl9pPr>
          </a:lstStyle>
          <a:p/>
        </p:txBody>
      </p:sp>
      <p:sp>
        <p:nvSpPr>
          <p:cNvPr id="271" name="Google Shape;271;p33"/>
          <p:cNvSpPr txBox="1"/>
          <p:nvPr>
            <p:ph idx="9" type="subTitle"/>
          </p:nvPr>
        </p:nvSpPr>
        <p:spPr>
          <a:xfrm>
            <a:off x="3910200" y="3779175"/>
            <a:ext cx="3486300" cy="705600"/>
          </a:xfrm>
          <a:prstGeom prst="rect">
            <a:avLst/>
          </a:prstGeom>
        </p:spPr>
        <p:txBody>
          <a:bodyPr anchorCtr="0" anchor="ctr" bIns="0" lIns="91425" spcFirstLastPara="1" rIns="91425" wrap="square" tIns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lt2"/>
                </a:solidFill>
                <a:latin typeface="Arimo"/>
                <a:ea typeface="Arimo"/>
                <a:cs typeface="Arimo"/>
                <a:sym typeface="Arimo"/>
              </a:defRPr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500">
                <a:solidFill>
                  <a:schemeClr val="lt2"/>
                </a:solidFill>
                <a:latin typeface="Arimo"/>
                <a:ea typeface="Arimo"/>
                <a:cs typeface="Arimo"/>
                <a:sym typeface="Arimo"/>
              </a:defRPr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500">
                <a:solidFill>
                  <a:schemeClr val="lt2"/>
                </a:solidFill>
                <a:latin typeface="Arimo"/>
                <a:ea typeface="Arimo"/>
                <a:cs typeface="Arimo"/>
                <a:sym typeface="Arimo"/>
              </a:defRPr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500">
                <a:solidFill>
                  <a:schemeClr val="lt2"/>
                </a:solidFill>
                <a:latin typeface="Arimo"/>
                <a:ea typeface="Arimo"/>
                <a:cs typeface="Arimo"/>
                <a:sym typeface="Arimo"/>
              </a:defRPr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500">
                <a:solidFill>
                  <a:schemeClr val="lt2"/>
                </a:solidFill>
                <a:latin typeface="Arimo"/>
                <a:ea typeface="Arimo"/>
                <a:cs typeface="Arimo"/>
                <a:sym typeface="Arimo"/>
              </a:defRPr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500">
                <a:solidFill>
                  <a:schemeClr val="lt2"/>
                </a:solidFill>
                <a:latin typeface="Arimo"/>
                <a:ea typeface="Arimo"/>
                <a:cs typeface="Arimo"/>
                <a:sym typeface="Arimo"/>
              </a:defRPr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500">
                <a:solidFill>
                  <a:schemeClr val="lt2"/>
                </a:solidFill>
                <a:latin typeface="Arimo"/>
                <a:ea typeface="Arimo"/>
                <a:cs typeface="Arimo"/>
                <a:sym typeface="Arimo"/>
              </a:defRPr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500">
                <a:solidFill>
                  <a:schemeClr val="lt2"/>
                </a:solidFill>
                <a:latin typeface="Arimo"/>
                <a:ea typeface="Arimo"/>
                <a:cs typeface="Arimo"/>
                <a:sym typeface="Arimo"/>
              </a:defRPr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500">
                <a:solidFill>
                  <a:schemeClr val="lt2"/>
                </a:solidFill>
                <a:latin typeface="Arimo"/>
                <a:ea typeface="Arimo"/>
                <a:cs typeface="Arimo"/>
                <a:sym typeface="Arimo"/>
              </a:defRPr>
            </a:lvl9pPr>
          </a:lstStyle>
          <a:p/>
        </p:txBody>
      </p:sp>
      <p:sp>
        <p:nvSpPr>
          <p:cNvPr id="272" name="Google Shape;272;p33"/>
          <p:cNvSpPr txBox="1"/>
          <p:nvPr>
            <p:ph idx="13" type="subTitle"/>
          </p:nvPr>
        </p:nvSpPr>
        <p:spPr>
          <a:xfrm>
            <a:off x="291075" y="2571750"/>
            <a:ext cx="2765700" cy="705600"/>
          </a:xfrm>
          <a:prstGeom prst="rect">
            <a:avLst/>
          </a:prstGeom>
        </p:spPr>
        <p:txBody>
          <a:bodyPr anchorCtr="0" anchor="b" bIns="0" lIns="91425" spcFirstLastPara="1" rIns="91425" wrap="square" tIns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lt1"/>
                </a:solidFill>
                <a:latin typeface="Arimo"/>
                <a:ea typeface="Arimo"/>
                <a:cs typeface="Arimo"/>
                <a:sym typeface="Arimo"/>
              </a:defRPr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500">
                <a:solidFill>
                  <a:schemeClr val="lt1"/>
                </a:solidFill>
                <a:latin typeface="Arimo"/>
                <a:ea typeface="Arimo"/>
                <a:cs typeface="Arimo"/>
                <a:sym typeface="Arimo"/>
              </a:defRPr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500">
                <a:solidFill>
                  <a:schemeClr val="lt1"/>
                </a:solidFill>
                <a:latin typeface="Arimo"/>
                <a:ea typeface="Arimo"/>
                <a:cs typeface="Arimo"/>
                <a:sym typeface="Arimo"/>
              </a:defRPr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500">
                <a:solidFill>
                  <a:schemeClr val="lt1"/>
                </a:solidFill>
                <a:latin typeface="Arimo"/>
                <a:ea typeface="Arimo"/>
                <a:cs typeface="Arimo"/>
                <a:sym typeface="Arimo"/>
              </a:defRPr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500">
                <a:solidFill>
                  <a:schemeClr val="lt1"/>
                </a:solidFill>
                <a:latin typeface="Arimo"/>
                <a:ea typeface="Arimo"/>
                <a:cs typeface="Arimo"/>
                <a:sym typeface="Arimo"/>
              </a:defRPr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500">
                <a:solidFill>
                  <a:schemeClr val="lt1"/>
                </a:solidFill>
                <a:latin typeface="Arimo"/>
                <a:ea typeface="Arimo"/>
                <a:cs typeface="Arimo"/>
                <a:sym typeface="Arimo"/>
              </a:defRPr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500">
                <a:solidFill>
                  <a:schemeClr val="lt1"/>
                </a:solidFill>
                <a:latin typeface="Arimo"/>
                <a:ea typeface="Arimo"/>
                <a:cs typeface="Arimo"/>
                <a:sym typeface="Arimo"/>
              </a:defRPr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500">
                <a:solidFill>
                  <a:schemeClr val="lt1"/>
                </a:solidFill>
                <a:latin typeface="Arimo"/>
                <a:ea typeface="Arimo"/>
                <a:cs typeface="Arimo"/>
                <a:sym typeface="Arimo"/>
              </a:defRPr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500">
                <a:solidFill>
                  <a:schemeClr val="lt1"/>
                </a:solidFill>
                <a:latin typeface="Arimo"/>
                <a:ea typeface="Arimo"/>
                <a:cs typeface="Arimo"/>
                <a:sym typeface="Arimo"/>
              </a:defRPr>
            </a:lvl9pPr>
          </a:lstStyle>
          <a:p/>
        </p:txBody>
      </p:sp>
      <p:sp>
        <p:nvSpPr>
          <p:cNvPr id="273" name="Google Shape;273;p33"/>
          <p:cNvSpPr txBox="1"/>
          <p:nvPr>
            <p:ph idx="14" type="subTitle"/>
          </p:nvPr>
        </p:nvSpPr>
        <p:spPr>
          <a:xfrm>
            <a:off x="4629850" y="694401"/>
            <a:ext cx="2018700" cy="566700"/>
          </a:xfrm>
          <a:prstGeom prst="rect">
            <a:avLst/>
          </a:prstGeom>
        </p:spPr>
        <p:txBody>
          <a:bodyPr anchorCtr="0" anchor="ctr" bIns="0" lIns="91425" spcFirstLastPara="1" rIns="91425" wrap="square" tIns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latin typeface="Arimo"/>
                <a:ea typeface="Arimo"/>
                <a:cs typeface="Arimo"/>
                <a:sym typeface="Arimo"/>
              </a:defRPr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500">
                <a:latin typeface="Arimo"/>
                <a:ea typeface="Arimo"/>
                <a:cs typeface="Arimo"/>
                <a:sym typeface="Arimo"/>
              </a:defRPr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500">
                <a:latin typeface="Arimo"/>
                <a:ea typeface="Arimo"/>
                <a:cs typeface="Arimo"/>
                <a:sym typeface="Arimo"/>
              </a:defRPr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500">
                <a:latin typeface="Arimo"/>
                <a:ea typeface="Arimo"/>
                <a:cs typeface="Arimo"/>
                <a:sym typeface="Arimo"/>
              </a:defRPr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500">
                <a:latin typeface="Arimo"/>
                <a:ea typeface="Arimo"/>
                <a:cs typeface="Arimo"/>
                <a:sym typeface="Arimo"/>
              </a:defRPr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500">
                <a:latin typeface="Arimo"/>
                <a:ea typeface="Arimo"/>
                <a:cs typeface="Arimo"/>
                <a:sym typeface="Arimo"/>
              </a:defRPr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500">
                <a:latin typeface="Arimo"/>
                <a:ea typeface="Arimo"/>
                <a:cs typeface="Arimo"/>
                <a:sym typeface="Arimo"/>
              </a:defRPr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500">
                <a:latin typeface="Arimo"/>
                <a:ea typeface="Arimo"/>
                <a:cs typeface="Arimo"/>
                <a:sym typeface="Arimo"/>
              </a:defRPr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500">
                <a:latin typeface="Arimo"/>
                <a:ea typeface="Arimo"/>
                <a:cs typeface="Arimo"/>
                <a:sym typeface="Arimo"/>
              </a:defRPr>
            </a:lvl9pPr>
          </a:lstStyle>
          <a:p/>
        </p:txBody>
      </p:sp>
      <p:sp>
        <p:nvSpPr>
          <p:cNvPr id="274" name="Google Shape;274;p33"/>
          <p:cNvSpPr txBox="1"/>
          <p:nvPr>
            <p:ph idx="15" type="subTitle"/>
          </p:nvPr>
        </p:nvSpPr>
        <p:spPr>
          <a:xfrm>
            <a:off x="4629900" y="1390480"/>
            <a:ext cx="2018700" cy="224100"/>
          </a:xfrm>
          <a:prstGeom prst="rect">
            <a:avLst/>
          </a:prstGeom>
        </p:spPr>
        <p:txBody>
          <a:bodyPr anchorCtr="0" anchor="b" bIns="0" lIns="91425" spcFirstLastPara="1" rIns="91425" wrap="square" tIns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000" u="sng"/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700">
                <a:latin typeface="Arimo"/>
                <a:ea typeface="Arimo"/>
                <a:cs typeface="Arimo"/>
                <a:sym typeface="Arimo"/>
              </a:defRPr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700">
                <a:latin typeface="Arimo"/>
                <a:ea typeface="Arimo"/>
                <a:cs typeface="Arimo"/>
                <a:sym typeface="Arimo"/>
              </a:defRPr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700">
                <a:latin typeface="Arimo"/>
                <a:ea typeface="Arimo"/>
                <a:cs typeface="Arimo"/>
                <a:sym typeface="Arimo"/>
              </a:defRPr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700">
                <a:latin typeface="Arimo"/>
                <a:ea typeface="Arimo"/>
                <a:cs typeface="Arimo"/>
                <a:sym typeface="Arimo"/>
              </a:defRPr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700">
                <a:latin typeface="Arimo"/>
                <a:ea typeface="Arimo"/>
                <a:cs typeface="Arimo"/>
                <a:sym typeface="Arimo"/>
              </a:defRPr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700">
                <a:latin typeface="Arimo"/>
                <a:ea typeface="Arimo"/>
                <a:cs typeface="Arimo"/>
                <a:sym typeface="Arimo"/>
              </a:defRPr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700">
                <a:latin typeface="Arimo"/>
                <a:ea typeface="Arimo"/>
                <a:cs typeface="Arimo"/>
                <a:sym typeface="Arimo"/>
              </a:defRPr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700">
                <a:latin typeface="Arimo"/>
                <a:ea typeface="Arimo"/>
                <a:cs typeface="Arimo"/>
                <a:sym typeface="Arimo"/>
              </a:defRPr>
            </a:lvl9pPr>
          </a:lstStyle>
          <a:p/>
        </p:txBody>
      </p:sp>
      <p:sp>
        <p:nvSpPr>
          <p:cNvPr id="275" name="Google Shape;275;p33"/>
          <p:cNvSpPr txBox="1"/>
          <p:nvPr>
            <p:ph idx="16" type="subTitle"/>
          </p:nvPr>
        </p:nvSpPr>
        <p:spPr>
          <a:xfrm>
            <a:off x="3596775" y="2292000"/>
            <a:ext cx="1507500" cy="224100"/>
          </a:xfrm>
          <a:prstGeom prst="rect">
            <a:avLst/>
          </a:prstGeom>
        </p:spPr>
        <p:txBody>
          <a:bodyPr anchorCtr="0" anchor="b" bIns="0" lIns="91425" spcFirstLastPara="1" rIns="91425" wrap="square" tIns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lt2"/>
                </a:solidFill>
              </a:defRPr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700">
                <a:solidFill>
                  <a:schemeClr val="lt2"/>
                </a:solidFill>
                <a:latin typeface="Arimo"/>
                <a:ea typeface="Arimo"/>
                <a:cs typeface="Arimo"/>
                <a:sym typeface="Arimo"/>
              </a:defRPr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700">
                <a:solidFill>
                  <a:schemeClr val="lt2"/>
                </a:solidFill>
                <a:latin typeface="Arimo"/>
                <a:ea typeface="Arimo"/>
                <a:cs typeface="Arimo"/>
                <a:sym typeface="Arimo"/>
              </a:defRPr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700">
                <a:solidFill>
                  <a:schemeClr val="lt2"/>
                </a:solidFill>
                <a:latin typeface="Arimo"/>
                <a:ea typeface="Arimo"/>
                <a:cs typeface="Arimo"/>
                <a:sym typeface="Arimo"/>
              </a:defRPr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700">
                <a:solidFill>
                  <a:schemeClr val="lt2"/>
                </a:solidFill>
                <a:latin typeface="Arimo"/>
                <a:ea typeface="Arimo"/>
                <a:cs typeface="Arimo"/>
                <a:sym typeface="Arimo"/>
              </a:defRPr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700">
                <a:solidFill>
                  <a:schemeClr val="lt2"/>
                </a:solidFill>
                <a:latin typeface="Arimo"/>
                <a:ea typeface="Arimo"/>
                <a:cs typeface="Arimo"/>
                <a:sym typeface="Arimo"/>
              </a:defRPr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700">
                <a:solidFill>
                  <a:schemeClr val="lt2"/>
                </a:solidFill>
                <a:latin typeface="Arimo"/>
                <a:ea typeface="Arimo"/>
                <a:cs typeface="Arimo"/>
                <a:sym typeface="Arimo"/>
              </a:defRPr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700">
                <a:solidFill>
                  <a:schemeClr val="lt2"/>
                </a:solidFill>
                <a:latin typeface="Arimo"/>
                <a:ea typeface="Arimo"/>
                <a:cs typeface="Arimo"/>
                <a:sym typeface="Arimo"/>
              </a:defRPr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700">
                <a:solidFill>
                  <a:schemeClr val="lt2"/>
                </a:solidFill>
                <a:latin typeface="Arimo"/>
                <a:ea typeface="Arimo"/>
                <a:cs typeface="Arimo"/>
                <a:sym typeface="Arimo"/>
              </a:defRPr>
            </a:lvl9pPr>
          </a:lstStyle>
          <a:p/>
        </p:txBody>
      </p:sp>
      <p:sp>
        <p:nvSpPr>
          <p:cNvPr id="276" name="Google Shape;276;p33"/>
          <p:cNvSpPr txBox="1"/>
          <p:nvPr>
            <p:ph idx="17" type="subTitle"/>
          </p:nvPr>
        </p:nvSpPr>
        <p:spPr>
          <a:xfrm>
            <a:off x="3596775" y="2997350"/>
            <a:ext cx="1507500" cy="224100"/>
          </a:xfrm>
          <a:prstGeom prst="rect">
            <a:avLst/>
          </a:prstGeom>
        </p:spPr>
        <p:txBody>
          <a:bodyPr anchorCtr="0" anchor="b" bIns="0" lIns="91425" spcFirstLastPara="1" rIns="91425" wrap="square" tIns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lt2"/>
                </a:solidFill>
              </a:defRPr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700">
                <a:solidFill>
                  <a:schemeClr val="lt2"/>
                </a:solidFill>
                <a:latin typeface="Arimo"/>
                <a:ea typeface="Arimo"/>
                <a:cs typeface="Arimo"/>
                <a:sym typeface="Arimo"/>
              </a:defRPr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700">
                <a:solidFill>
                  <a:schemeClr val="lt2"/>
                </a:solidFill>
                <a:latin typeface="Arimo"/>
                <a:ea typeface="Arimo"/>
                <a:cs typeface="Arimo"/>
                <a:sym typeface="Arimo"/>
              </a:defRPr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700">
                <a:solidFill>
                  <a:schemeClr val="lt2"/>
                </a:solidFill>
                <a:latin typeface="Arimo"/>
                <a:ea typeface="Arimo"/>
                <a:cs typeface="Arimo"/>
                <a:sym typeface="Arimo"/>
              </a:defRPr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700">
                <a:solidFill>
                  <a:schemeClr val="lt2"/>
                </a:solidFill>
                <a:latin typeface="Arimo"/>
                <a:ea typeface="Arimo"/>
                <a:cs typeface="Arimo"/>
                <a:sym typeface="Arimo"/>
              </a:defRPr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700">
                <a:solidFill>
                  <a:schemeClr val="lt2"/>
                </a:solidFill>
                <a:latin typeface="Arimo"/>
                <a:ea typeface="Arimo"/>
                <a:cs typeface="Arimo"/>
                <a:sym typeface="Arimo"/>
              </a:defRPr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700">
                <a:solidFill>
                  <a:schemeClr val="lt2"/>
                </a:solidFill>
                <a:latin typeface="Arimo"/>
                <a:ea typeface="Arimo"/>
                <a:cs typeface="Arimo"/>
                <a:sym typeface="Arimo"/>
              </a:defRPr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700">
                <a:solidFill>
                  <a:schemeClr val="lt2"/>
                </a:solidFill>
                <a:latin typeface="Arimo"/>
                <a:ea typeface="Arimo"/>
                <a:cs typeface="Arimo"/>
                <a:sym typeface="Arimo"/>
              </a:defRPr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700">
                <a:solidFill>
                  <a:schemeClr val="lt2"/>
                </a:solidFill>
                <a:latin typeface="Arimo"/>
                <a:ea typeface="Arimo"/>
                <a:cs typeface="Arimo"/>
                <a:sym typeface="Arimo"/>
              </a:defRPr>
            </a:lvl9pPr>
          </a:lstStyle>
          <a:p/>
        </p:txBody>
      </p:sp>
      <p:sp>
        <p:nvSpPr>
          <p:cNvPr id="277" name="Google Shape;277;p33"/>
          <p:cNvSpPr txBox="1"/>
          <p:nvPr>
            <p:ph idx="18" type="subTitle"/>
          </p:nvPr>
        </p:nvSpPr>
        <p:spPr>
          <a:xfrm>
            <a:off x="3596675" y="1934500"/>
            <a:ext cx="1507500" cy="357600"/>
          </a:xfrm>
          <a:prstGeom prst="rect">
            <a:avLst/>
          </a:prstGeom>
        </p:spPr>
        <p:txBody>
          <a:bodyPr anchorCtr="0" anchor="b" bIns="0" lIns="91425" spcFirstLastPara="1" rIns="91425" wrap="square" tIns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lt2"/>
                </a:solidFill>
                <a:latin typeface="Arimo"/>
                <a:ea typeface="Arimo"/>
                <a:cs typeface="Arimo"/>
                <a:sym typeface="Arimo"/>
              </a:defRPr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500">
                <a:solidFill>
                  <a:schemeClr val="lt2"/>
                </a:solidFill>
                <a:latin typeface="Arimo"/>
                <a:ea typeface="Arimo"/>
                <a:cs typeface="Arimo"/>
                <a:sym typeface="Arimo"/>
              </a:defRPr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500">
                <a:solidFill>
                  <a:schemeClr val="lt2"/>
                </a:solidFill>
                <a:latin typeface="Arimo"/>
                <a:ea typeface="Arimo"/>
                <a:cs typeface="Arimo"/>
                <a:sym typeface="Arimo"/>
              </a:defRPr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500">
                <a:solidFill>
                  <a:schemeClr val="lt2"/>
                </a:solidFill>
                <a:latin typeface="Arimo"/>
                <a:ea typeface="Arimo"/>
                <a:cs typeface="Arimo"/>
                <a:sym typeface="Arimo"/>
              </a:defRPr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500">
                <a:solidFill>
                  <a:schemeClr val="lt2"/>
                </a:solidFill>
                <a:latin typeface="Arimo"/>
                <a:ea typeface="Arimo"/>
                <a:cs typeface="Arimo"/>
                <a:sym typeface="Arimo"/>
              </a:defRPr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500">
                <a:solidFill>
                  <a:schemeClr val="lt2"/>
                </a:solidFill>
                <a:latin typeface="Arimo"/>
                <a:ea typeface="Arimo"/>
                <a:cs typeface="Arimo"/>
                <a:sym typeface="Arimo"/>
              </a:defRPr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500">
                <a:solidFill>
                  <a:schemeClr val="lt2"/>
                </a:solidFill>
                <a:latin typeface="Arimo"/>
                <a:ea typeface="Arimo"/>
                <a:cs typeface="Arimo"/>
                <a:sym typeface="Arimo"/>
              </a:defRPr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500">
                <a:solidFill>
                  <a:schemeClr val="lt2"/>
                </a:solidFill>
                <a:latin typeface="Arimo"/>
                <a:ea typeface="Arimo"/>
                <a:cs typeface="Arimo"/>
                <a:sym typeface="Arimo"/>
              </a:defRPr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500">
                <a:solidFill>
                  <a:schemeClr val="lt2"/>
                </a:solidFill>
                <a:latin typeface="Arimo"/>
                <a:ea typeface="Arimo"/>
                <a:cs typeface="Arimo"/>
                <a:sym typeface="Arimo"/>
              </a:defRPr>
            </a:lvl9pPr>
          </a:lstStyle>
          <a:p/>
        </p:txBody>
      </p:sp>
      <p:sp>
        <p:nvSpPr>
          <p:cNvPr id="278" name="Google Shape;278;p33"/>
          <p:cNvSpPr txBox="1"/>
          <p:nvPr>
            <p:ph idx="19" type="subTitle"/>
          </p:nvPr>
        </p:nvSpPr>
        <p:spPr>
          <a:xfrm>
            <a:off x="3596775" y="2618213"/>
            <a:ext cx="1507500" cy="357600"/>
          </a:xfrm>
          <a:prstGeom prst="rect">
            <a:avLst/>
          </a:prstGeom>
        </p:spPr>
        <p:txBody>
          <a:bodyPr anchorCtr="0" anchor="b" bIns="0" lIns="91425" spcFirstLastPara="1" rIns="91425" wrap="square" tIns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lt2"/>
                </a:solidFill>
                <a:latin typeface="Arimo"/>
                <a:ea typeface="Arimo"/>
                <a:cs typeface="Arimo"/>
                <a:sym typeface="Arimo"/>
              </a:defRPr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500">
                <a:solidFill>
                  <a:schemeClr val="lt2"/>
                </a:solidFill>
                <a:latin typeface="Arimo"/>
                <a:ea typeface="Arimo"/>
                <a:cs typeface="Arimo"/>
                <a:sym typeface="Arimo"/>
              </a:defRPr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500">
                <a:solidFill>
                  <a:schemeClr val="lt2"/>
                </a:solidFill>
                <a:latin typeface="Arimo"/>
                <a:ea typeface="Arimo"/>
                <a:cs typeface="Arimo"/>
                <a:sym typeface="Arimo"/>
              </a:defRPr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500">
                <a:solidFill>
                  <a:schemeClr val="lt2"/>
                </a:solidFill>
                <a:latin typeface="Arimo"/>
                <a:ea typeface="Arimo"/>
                <a:cs typeface="Arimo"/>
                <a:sym typeface="Arimo"/>
              </a:defRPr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500">
                <a:solidFill>
                  <a:schemeClr val="lt2"/>
                </a:solidFill>
                <a:latin typeface="Arimo"/>
                <a:ea typeface="Arimo"/>
                <a:cs typeface="Arimo"/>
                <a:sym typeface="Arimo"/>
              </a:defRPr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500">
                <a:solidFill>
                  <a:schemeClr val="lt2"/>
                </a:solidFill>
                <a:latin typeface="Arimo"/>
                <a:ea typeface="Arimo"/>
                <a:cs typeface="Arimo"/>
                <a:sym typeface="Arimo"/>
              </a:defRPr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500">
                <a:solidFill>
                  <a:schemeClr val="lt2"/>
                </a:solidFill>
                <a:latin typeface="Arimo"/>
                <a:ea typeface="Arimo"/>
                <a:cs typeface="Arimo"/>
                <a:sym typeface="Arimo"/>
              </a:defRPr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500">
                <a:solidFill>
                  <a:schemeClr val="lt2"/>
                </a:solidFill>
                <a:latin typeface="Arimo"/>
                <a:ea typeface="Arimo"/>
                <a:cs typeface="Arimo"/>
                <a:sym typeface="Arimo"/>
              </a:defRPr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500">
                <a:solidFill>
                  <a:schemeClr val="lt2"/>
                </a:solidFill>
                <a:latin typeface="Arimo"/>
                <a:ea typeface="Arimo"/>
                <a:cs typeface="Arimo"/>
                <a:sym typeface="Arimo"/>
              </a:defRPr>
            </a:lvl9pPr>
          </a:lstStyle>
          <a:p/>
        </p:txBody>
      </p:sp>
      <p:sp>
        <p:nvSpPr>
          <p:cNvPr id="279" name="Google Shape;279;p33"/>
          <p:cNvSpPr txBox="1"/>
          <p:nvPr>
            <p:ph idx="20" type="subTitle"/>
          </p:nvPr>
        </p:nvSpPr>
        <p:spPr>
          <a:xfrm>
            <a:off x="5297950" y="2885600"/>
            <a:ext cx="1350600" cy="288900"/>
          </a:xfrm>
          <a:prstGeom prst="rect">
            <a:avLst/>
          </a:prstGeom>
        </p:spPr>
        <p:txBody>
          <a:bodyPr anchorCtr="0" anchor="ctr" bIns="0" lIns="91425" spcFirstLastPara="1" rIns="91425" wrap="square" tIns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1000" u="sng"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lt2"/>
                </a:solidFill>
                <a:latin typeface="Arimo"/>
                <a:ea typeface="Arimo"/>
                <a:cs typeface="Arimo"/>
                <a:sym typeface="Arim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lt2"/>
                </a:solidFill>
                <a:latin typeface="Arimo"/>
                <a:ea typeface="Arimo"/>
                <a:cs typeface="Arimo"/>
                <a:sym typeface="Arim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lt2"/>
                </a:solidFill>
                <a:latin typeface="Arimo"/>
                <a:ea typeface="Arimo"/>
                <a:cs typeface="Arimo"/>
                <a:sym typeface="Arim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lt2"/>
                </a:solidFill>
                <a:latin typeface="Arimo"/>
                <a:ea typeface="Arimo"/>
                <a:cs typeface="Arimo"/>
                <a:sym typeface="Arim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lt2"/>
                </a:solidFill>
                <a:latin typeface="Arimo"/>
                <a:ea typeface="Arimo"/>
                <a:cs typeface="Arimo"/>
                <a:sym typeface="Arim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lt2"/>
                </a:solidFill>
                <a:latin typeface="Arimo"/>
                <a:ea typeface="Arimo"/>
                <a:cs typeface="Arimo"/>
                <a:sym typeface="Arim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lt2"/>
                </a:solidFill>
                <a:latin typeface="Arimo"/>
                <a:ea typeface="Arimo"/>
                <a:cs typeface="Arimo"/>
                <a:sym typeface="Arim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lt2"/>
                </a:solidFill>
                <a:latin typeface="Arimo"/>
                <a:ea typeface="Arimo"/>
                <a:cs typeface="Arimo"/>
                <a:sym typeface="Arimo"/>
              </a:defRPr>
            </a:lvl9pPr>
          </a:lstStyle>
          <a:p/>
        </p:txBody>
      </p:sp>
      <p:sp>
        <p:nvSpPr>
          <p:cNvPr id="280" name="Google Shape;280;p33"/>
          <p:cNvSpPr txBox="1"/>
          <p:nvPr>
            <p:ph idx="12" type="sldNum"/>
          </p:nvPr>
        </p:nvSpPr>
        <p:spPr>
          <a:xfrm>
            <a:off x="8208648" y="4749900"/>
            <a:ext cx="657900" cy="19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0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7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7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7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7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7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7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7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7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7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9pPr>
          </a:lstStyle>
          <a:p>
            <a:pPr indent="-4445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mo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81" name="Google Shape;281;p33"/>
          <p:cNvSpPr txBox="1"/>
          <p:nvPr>
            <p:ph idx="21" type="subTitle"/>
          </p:nvPr>
        </p:nvSpPr>
        <p:spPr>
          <a:xfrm>
            <a:off x="5426775" y="2214775"/>
            <a:ext cx="1092900" cy="56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2"/>
                </a:solidFill>
                <a:latin typeface="Arimo"/>
                <a:ea typeface="Arimo"/>
                <a:cs typeface="Arimo"/>
                <a:sym typeface="Arimo"/>
              </a:defRPr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500">
                <a:solidFill>
                  <a:schemeClr val="lt2"/>
                </a:solidFill>
                <a:latin typeface="Arimo"/>
                <a:ea typeface="Arimo"/>
                <a:cs typeface="Arimo"/>
                <a:sym typeface="Arimo"/>
              </a:defRPr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500">
                <a:solidFill>
                  <a:schemeClr val="lt2"/>
                </a:solidFill>
                <a:latin typeface="Arimo"/>
                <a:ea typeface="Arimo"/>
                <a:cs typeface="Arimo"/>
                <a:sym typeface="Arimo"/>
              </a:defRPr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500">
                <a:solidFill>
                  <a:schemeClr val="lt2"/>
                </a:solidFill>
                <a:latin typeface="Arimo"/>
                <a:ea typeface="Arimo"/>
                <a:cs typeface="Arimo"/>
                <a:sym typeface="Arimo"/>
              </a:defRPr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500">
                <a:solidFill>
                  <a:schemeClr val="lt2"/>
                </a:solidFill>
                <a:latin typeface="Arimo"/>
                <a:ea typeface="Arimo"/>
                <a:cs typeface="Arimo"/>
                <a:sym typeface="Arimo"/>
              </a:defRPr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500">
                <a:solidFill>
                  <a:schemeClr val="lt2"/>
                </a:solidFill>
                <a:latin typeface="Arimo"/>
                <a:ea typeface="Arimo"/>
                <a:cs typeface="Arimo"/>
                <a:sym typeface="Arimo"/>
              </a:defRPr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500">
                <a:solidFill>
                  <a:schemeClr val="lt2"/>
                </a:solidFill>
                <a:latin typeface="Arimo"/>
                <a:ea typeface="Arimo"/>
                <a:cs typeface="Arimo"/>
                <a:sym typeface="Arimo"/>
              </a:defRPr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500">
                <a:solidFill>
                  <a:schemeClr val="lt2"/>
                </a:solidFill>
                <a:latin typeface="Arimo"/>
                <a:ea typeface="Arimo"/>
                <a:cs typeface="Arimo"/>
                <a:sym typeface="Arimo"/>
              </a:defRPr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500">
                <a:solidFill>
                  <a:schemeClr val="lt2"/>
                </a:solidFill>
                <a:latin typeface="Arimo"/>
                <a:ea typeface="Arimo"/>
                <a:cs typeface="Arimo"/>
                <a:sym typeface="Arimo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images with description">
  <p:cSld name="CUSTOM_19_1_1_1">
    <p:bg>
      <p:bgPr>
        <a:solidFill>
          <a:schemeClr val="accent5"/>
        </a:solidFill>
      </p:bgPr>
    </p:bg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34"/>
          <p:cNvSpPr/>
          <p:nvPr>
            <p:ph idx="2" type="pic"/>
          </p:nvPr>
        </p:nvSpPr>
        <p:spPr>
          <a:xfrm>
            <a:off x="2021325" y="1854425"/>
            <a:ext cx="1679100" cy="3013800"/>
          </a:xfrm>
          <a:prstGeom prst="roundRect">
            <a:avLst>
              <a:gd fmla="val 13643" name="adj"/>
            </a:avLst>
          </a:prstGeom>
          <a:noFill/>
          <a:ln>
            <a:noFill/>
          </a:ln>
        </p:spPr>
      </p:sp>
      <p:sp>
        <p:nvSpPr>
          <p:cNvPr id="284" name="Google Shape;284;p34"/>
          <p:cNvSpPr/>
          <p:nvPr>
            <p:ph idx="3" type="pic"/>
          </p:nvPr>
        </p:nvSpPr>
        <p:spPr>
          <a:xfrm>
            <a:off x="5444400" y="1854425"/>
            <a:ext cx="1679100" cy="3013800"/>
          </a:xfrm>
          <a:prstGeom prst="roundRect">
            <a:avLst>
              <a:gd fmla="val 13643" name="adj"/>
            </a:avLst>
          </a:prstGeom>
          <a:noFill/>
          <a:ln>
            <a:noFill/>
          </a:ln>
        </p:spPr>
      </p:sp>
      <p:sp>
        <p:nvSpPr>
          <p:cNvPr id="285" name="Google Shape;285;p34"/>
          <p:cNvSpPr txBox="1"/>
          <p:nvPr>
            <p:ph idx="1" type="subTitle"/>
          </p:nvPr>
        </p:nvSpPr>
        <p:spPr>
          <a:xfrm>
            <a:off x="3700500" y="3326350"/>
            <a:ext cx="1743900" cy="453600"/>
          </a:xfrm>
          <a:prstGeom prst="rect">
            <a:avLst/>
          </a:prstGeom>
        </p:spPr>
        <p:txBody>
          <a:bodyPr anchorCtr="0" anchor="b" bIns="0" lIns="91425" spcFirstLastPara="1" rIns="91425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>
                <a:latin typeface="Arimo"/>
                <a:ea typeface="Arimo"/>
                <a:cs typeface="Arimo"/>
                <a:sym typeface="Arim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mo"/>
              <a:buNone/>
              <a:defRPr sz="1000">
                <a:latin typeface="Arimo"/>
                <a:ea typeface="Arimo"/>
                <a:cs typeface="Arimo"/>
                <a:sym typeface="Arim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mo"/>
              <a:buNone/>
              <a:defRPr sz="1000">
                <a:latin typeface="Arimo"/>
                <a:ea typeface="Arimo"/>
                <a:cs typeface="Arimo"/>
                <a:sym typeface="Arim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mo"/>
              <a:buNone/>
              <a:defRPr sz="1000">
                <a:latin typeface="Arimo"/>
                <a:ea typeface="Arimo"/>
                <a:cs typeface="Arimo"/>
                <a:sym typeface="Arim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mo"/>
              <a:buNone/>
              <a:defRPr sz="1000">
                <a:latin typeface="Arimo"/>
                <a:ea typeface="Arimo"/>
                <a:cs typeface="Arimo"/>
                <a:sym typeface="Arim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mo"/>
              <a:buNone/>
              <a:defRPr sz="1000">
                <a:latin typeface="Arimo"/>
                <a:ea typeface="Arimo"/>
                <a:cs typeface="Arimo"/>
                <a:sym typeface="Arim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mo"/>
              <a:buNone/>
              <a:defRPr sz="1000">
                <a:latin typeface="Arimo"/>
                <a:ea typeface="Arimo"/>
                <a:cs typeface="Arimo"/>
                <a:sym typeface="Arim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mo"/>
              <a:buNone/>
              <a:defRPr sz="1000">
                <a:latin typeface="Arimo"/>
                <a:ea typeface="Arimo"/>
                <a:cs typeface="Arimo"/>
                <a:sym typeface="Arim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mo"/>
              <a:buNone/>
              <a:defRPr sz="1000">
                <a:latin typeface="Arimo"/>
                <a:ea typeface="Arimo"/>
                <a:cs typeface="Arimo"/>
                <a:sym typeface="Arimo"/>
              </a:defRPr>
            </a:lvl9pPr>
          </a:lstStyle>
          <a:p/>
        </p:txBody>
      </p:sp>
      <p:sp>
        <p:nvSpPr>
          <p:cNvPr id="286" name="Google Shape;286;p34"/>
          <p:cNvSpPr txBox="1"/>
          <p:nvPr>
            <p:ph idx="4" type="body"/>
          </p:nvPr>
        </p:nvSpPr>
        <p:spPr>
          <a:xfrm>
            <a:off x="3700500" y="3850823"/>
            <a:ext cx="1743900" cy="95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>
              <a:spcBef>
                <a:spcPts val="0"/>
              </a:spcBef>
              <a:spcAft>
                <a:spcPts val="0"/>
              </a:spcAft>
              <a:buNone/>
              <a:defRPr sz="1000"/>
            </a:lvl1pPr>
            <a:lvl2pPr indent="-228600" lvl="1" marL="914400">
              <a:spcBef>
                <a:spcPts val="0"/>
              </a:spcBef>
              <a:spcAft>
                <a:spcPts val="0"/>
              </a:spcAft>
              <a:buNone/>
              <a:defRPr sz="1000"/>
            </a:lvl2pPr>
            <a:lvl3pPr indent="-228600" lvl="2" marL="1371600">
              <a:spcBef>
                <a:spcPts val="0"/>
              </a:spcBef>
              <a:spcAft>
                <a:spcPts val="0"/>
              </a:spcAft>
              <a:buNone/>
              <a:defRPr sz="1000"/>
            </a:lvl3pPr>
            <a:lvl4pPr indent="-228600" lvl="3" marL="1828800">
              <a:spcBef>
                <a:spcPts val="0"/>
              </a:spcBef>
              <a:spcAft>
                <a:spcPts val="0"/>
              </a:spcAft>
              <a:buNone/>
              <a:defRPr sz="1000"/>
            </a:lvl4pPr>
            <a:lvl5pPr indent="-228600" lvl="4" marL="2286000">
              <a:spcBef>
                <a:spcPts val="0"/>
              </a:spcBef>
              <a:spcAft>
                <a:spcPts val="0"/>
              </a:spcAft>
              <a:buNone/>
              <a:defRPr sz="1000"/>
            </a:lvl5pPr>
            <a:lvl6pPr indent="-228600" lvl="5" marL="2743200">
              <a:spcBef>
                <a:spcPts val="0"/>
              </a:spcBef>
              <a:spcAft>
                <a:spcPts val="0"/>
              </a:spcAft>
              <a:buNone/>
              <a:defRPr sz="1000"/>
            </a:lvl6pPr>
            <a:lvl7pPr indent="-228600" lvl="6" marL="3200400">
              <a:spcBef>
                <a:spcPts val="0"/>
              </a:spcBef>
              <a:spcAft>
                <a:spcPts val="0"/>
              </a:spcAft>
              <a:buNone/>
              <a:defRPr sz="1000"/>
            </a:lvl7pPr>
            <a:lvl8pPr indent="-228600" lvl="7" marL="3657600">
              <a:spcBef>
                <a:spcPts val="0"/>
              </a:spcBef>
              <a:spcAft>
                <a:spcPts val="0"/>
              </a:spcAft>
              <a:buNone/>
              <a:defRPr sz="1000"/>
            </a:lvl8pPr>
            <a:lvl9pPr indent="-228600" lvl="8" marL="4114800">
              <a:spcBef>
                <a:spcPts val="0"/>
              </a:spcBef>
              <a:spcAft>
                <a:spcPts val="0"/>
              </a:spcAft>
              <a:buNone/>
              <a:defRPr sz="1000"/>
            </a:lvl9pPr>
          </a:lstStyle>
          <a:p/>
        </p:txBody>
      </p:sp>
      <p:sp>
        <p:nvSpPr>
          <p:cNvPr id="287" name="Google Shape;287;p34"/>
          <p:cNvSpPr txBox="1"/>
          <p:nvPr>
            <p:ph idx="5" type="subTitle"/>
          </p:nvPr>
        </p:nvSpPr>
        <p:spPr>
          <a:xfrm>
            <a:off x="7123575" y="3326350"/>
            <a:ext cx="1743900" cy="453600"/>
          </a:xfrm>
          <a:prstGeom prst="rect">
            <a:avLst/>
          </a:prstGeom>
        </p:spPr>
        <p:txBody>
          <a:bodyPr anchorCtr="0" anchor="b" bIns="0" lIns="91425" spcFirstLastPara="1" rIns="91425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>
                <a:latin typeface="Arimo"/>
                <a:ea typeface="Arimo"/>
                <a:cs typeface="Arimo"/>
                <a:sym typeface="Arim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mo"/>
              <a:buNone/>
              <a:defRPr sz="1000">
                <a:latin typeface="Arimo"/>
                <a:ea typeface="Arimo"/>
                <a:cs typeface="Arimo"/>
                <a:sym typeface="Arim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mo"/>
              <a:buNone/>
              <a:defRPr sz="1000">
                <a:latin typeface="Arimo"/>
                <a:ea typeface="Arimo"/>
                <a:cs typeface="Arimo"/>
                <a:sym typeface="Arim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mo"/>
              <a:buNone/>
              <a:defRPr sz="1000">
                <a:latin typeface="Arimo"/>
                <a:ea typeface="Arimo"/>
                <a:cs typeface="Arimo"/>
                <a:sym typeface="Arim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mo"/>
              <a:buNone/>
              <a:defRPr sz="1000">
                <a:latin typeface="Arimo"/>
                <a:ea typeface="Arimo"/>
                <a:cs typeface="Arimo"/>
                <a:sym typeface="Arim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mo"/>
              <a:buNone/>
              <a:defRPr sz="1000">
                <a:latin typeface="Arimo"/>
                <a:ea typeface="Arimo"/>
                <a:cs typeface="Arimo"/>
                <a:sym typeface="Arim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mo"/>
              <a:buNone/>
              <a:defRPr sz="1000">
                <a:latin typeface="Arimo"/>
                <a:ea typeface="Arimo"/>
                <a:cs typeface="Arimo"/>
                <a:sym typeface="Arim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mo"/>
              <a:buNone/>
              <a:defRPr sz="1000">
                <a:latin typeface="Arimo"/>
                <a:ea typeface="Arimo"/>
                <a:cs typeface="Arimo"/>
                <a:sym typeface="Arim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mo"/>
              <a:buNone/>
              <a:defRPr sz="1000">
                <a:latin typeface="Arimo"/>
                <a:ea typeface="Arimo"/>
                <a:cs typeface="Arimo"/>
                <a:sym typeface="Arimo"/>
              </a:defRPr>
            </a:lvl9pPr>
          </a:lstStyle>
          <a:p/>
        </p:txBody>
      </p:sp>
      <p:sp>
        <p:nvSpPr>
          <p:cNvPr id="288" name="Google Shape;288;p34"/>
          <p:cNvSpPr txBox="1"/>
          <p:nvPr>
            <p:ph idx="6" type="body"/>
          </p:nvPr>
        </p:nvSpPr>
        <p:spPr>
          <a:xfrm>
            <a:off x="7123575" y="3850823"/>
            <a:ext cx="1743900" cy="95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>
              <a:spcBef>
                <a:spcPts val="0"/>
              </a:spcBef>
              <a:spcAft>
                <a:spcPts val="0"/>
              </a:spcAft>
              <a:buNone/>
              <a:defRPr sz="1000"/>
            </a:lvl1pPr>
            <a:lvl2pPr indent="-228600" lvl="1" marL="914400">
              <a:spcBef>
                <a:spcPts val="0"/>
              </a:spcBef>
              <a:spcAft>
                <a:spcPts val="0"/>
              </a:spcAft>
              <a:buNone/>
              <a:defRPr sz="1000"/>
            </a:lvl2pPr>
            <a:lvl3pPr indent="-228600" lvl="2" marL="1371600">
              <a:spcBef>
                <a:spcPts val="0"/>
              </a:spcBef>
              <a:spcAft>
                <a:spcPts val="0"/>
              </a:spcAft>
              <a:buNone/>
              <a:defRPr sz="1000"/>
            </a:lvl3pPr>
            <a:lvl4pPr indent="-228600" lvl="3" marL="1828800">
              <a:spcBef>
                <a:spcPts val="0"/>
              </a:spcBef>
              <a:spcAft>
                <a:spcPts val="0"/>
              </a:spcAft>
              <a:buNone/>
              <a:defRPr sz="1000"/>
            </a:lvl4pPr>
            <a:lvl5pPr indent="-228600" lvl="4" marL="2286000">
              <a:spcBef>
                <a:spcPts val="0"/>
              </a:spcBef>
              <a:spcAft>
                <a:spcPts val="0"/>
              </a:spcAft>
              <a:buNone/>
              <a:defRPr sz="1000"/>
            </a:lvl5pPr>
            <a:lvl6pPr indent="-228600" lvl="5" marL="2743200">
              <a:spcBef>
                <a:spcPts val="0"/>
              </a:spcBef>
              <a:spcAft>
                <a:spcPts val="0"/>
              </a:spcAft>
              <a:buNone/>
              <a:defRPr sz="1000"/>
            </a:lvl6pPr>
            <a:lvl7pPr indent="-228600" lvl="6" marL="3200400">
              <a:spcBef>
                <a:spcPts val="0"/>
              </a:spcBef>
              <a:spcAft>
                <a:spcPts val="0"/>
              </a:spcAft>
              <a:buNone/>
              <a:defRPr sz="1000"/>
            </a:lvl7pPr>
            <a:lvl8pPr indent="-228600" lvl="7" marL="3657600">
              <a:spcBef>
                <a:spcPts val="0"/>
              </a:spcBef>
              <a:spcAft>
                <a:spcPts val="0"/>
              </a:spcAft>
              <a:buNone/>
              <a:defRPr sz="1000"/>
            </a:lvl8pPr>
            <a:lvl9pPr indent="-228600" lvl="8" marL="4114800">
              <a:spcBef>
                <a:spcPts val="0"/>
              </a:spcBef>
              <a:spcAft>
                <a:spcPts val="0"/>
              </a:spcAft>
              <a:buNone/>
              <a:defRPr sz="1000"/>
            </a:lvl9pPr>
          </a:lstStyle>
          <a:p/>
        </p:txBody>
      </p:sp>
      <p:sp>
        <p:nvSpPr>
          <p:cNvPr id="289" name="Google Shape;289;p34"/>
          <p:cNvSpPr txBox="1"/>
          <p:nvPr>
            <p:ph type="title"/>
          </p:nvPr>
        </p:nvSpPr>
        <p:spPr>
          <a:xfrm>
            <a:off x="277500" y="416250"/>
            <a:ext cx="8589000" cy="885000"/>
          </a:xfrm>
          <a:prstGeom prst="rect">
            <a:avLst/>
          </a:prstGeom>
        </p:spPr>
        <p:txBody>
          <a:bodyPr anchorCtr="0" anchor="t" bIns="0" lIns="0" spcFirstLastPara="1" rIns="0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4800">
                <a:latin typeface="Arimo SemiBold"/>
                <a:ea typeface="Arimo SemiBold"/>
                <a:cs typeface="Arimo SemiBold"/>
                <a:sym typeface="Arimo SemiBold"/>
              </a:defRPr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4800">
                <a:latin typeface="Arimo SemiBold"/>
                <a:ea typeface="Arimo SemiBold"/>
                <a:cs typeface="Arimo SemiBold"/>
                <a:sym typeface="Arimo SemiBold"/>
              </a:defRPr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4800">
                <a:latin typeface="Arimo SemiBold"/>
                <a:ea typeface="Arimo SemiBold"/>
                <a:cs typeface="Arimo SemiBold"/>
                <a:sym typeface="Arimo SemiBold"/>
              </a:defRPr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4800">
                <a:latin typeface="Arimo SemiBold"/>
                <a:ea typeface="Arimo SemiBold"/>
                <a:cs typeface="Arimo SemiBold"/>
                <a:sym typeface="Arimo SemiBold"/>
              </a:defRPr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4800">
                <a:latin typeface="Arimo SemiBold"/>
                <a:ea typeface="Arimo SemiBold"/>
                <a:cs typeface="Arimo SemiBold"/>
                <a:sym typeface="Arimo SemiBold"/>
              </a:defRPr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4800">
                <a:latin typeface="Arimo SemiBold"/>
                <a:ea typeface="Arimo SemiBold"/>
                <a:cs typeface="Arimo SemiBold"/>
                <a:sym typeface="Arimo SemiBold"/>
              </a:defRPr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4800">
                <a:latin typeface="Arimo SemiBold"/>
                <a:ea typeface="Arimo SemiBold"/>
                <a:cs typeface="Arimo SemiBold"/>
                <a:sym typeface="Arimo SemiBold"/>
              </a:defRPr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4800">
                <a:latin typeface="Arimo SemiBold"/>
                <a:ea typeface="Arimo SemiBold"/>
                <a:cs typeface="Arimo SemiBold"/>
                <a:sym typeface="Arimo SemiBold"/>
              </a:defRPr>
            </a:lvl9pPr>
          </a:lstStyle>
          <a:p/>
        </p:txBody>
      </p:sp>
      <p:sp>
        <p:nvSpPr>
          <p:cNvPr id="290" name="Google Shape;290;p34"/>
          <p:cNvSpPr txBox="1"/>
          <p:nvPr>
            <p:ph idx="7" type="subTitle"/>
          </p:nvPr>
        </p:nvSpPr>
        <p:spPr>
          <a:xfrm>
            <a:off x="277500" y="278858"/>
            <a:ext cx="1630200" cy="137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mo"/>
              <a:buNone/>
              <a:defRPr sz="800">
                <a:latin typeface="Arimo"/>
                <a:ea typeface="Arimo"/>
                <a:cs typeface="Arimo"/>
                <a:sym typeface="Arim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9pPr>
          </a:lstStyle>
          <a:p/>
        </p:txBody>
      </p:sp>
      <p:sp>
        <p:nvSpPr>
          <p:cNvPr id="291" name="Google Shape;291;p34"/>
          <p:cNvSpPr txBox="1"/>
          <p:nvPr>
            <p:ph idx="8" type="subTitle"/>
          </p:nvPr>
        </p:nvSpPr>
        <p:spPr>
          <a:xfrm>
            <a:off x="7236300" y="278858"/>
            <a:ext cx="1630200" cy="137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mo"/>
              <a:buNone/>
              <a:defRPr sz="800">
                <a:latin typeface="Arimo"/>
                <a:ea typeface="Arimo"/>
                <a:cs typeface="Arimo"/>
                <a:sym typeface="Arim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>
                <a:latin typeface="Arimo"/>
                <a:ea typeface="Arimo"/>
                <a:cs typeface="Arimo"/>
                <a:sym typeface="Arimo"/>
              </a:defRPr>
            </a:lvl9pPr>
          </a:lstStyle>
          <a:p/>
        </p:txBody>
      </p:sp>
      <p:sp>
        <p:nvSpPr>
          <p:cNvPr id="292" name="Google Shape;292;p34"/>
          <p:cNvSpPr txBox="1"/>
          <p:nvPr>
            <p:ph idx="12" type="sldNum"/>
          </p:nvPr>
        </p:nvSpPr>
        <p:spPr>
          <a:xfrm>
            <a:off x="8208648" y="4749900"/>
            <a:ext cx="657900" cy="19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0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7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7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7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7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7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7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7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7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7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9pPr>
          </a:lstStyle>
          <a:p>
            <a:pPr indent="-4445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mo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35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Char char="●"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Char char="○"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Char char="■"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Char char="●"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Char char="○"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Char char="■"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Char char="●"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Char char="○"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Char char="■"/>
              <a:defRPr sz="5200"/>
            </a:lvl9pPr>
          </a:lstStyle>
          <a:p/>
        </p:txBody>
      </p:sp>
      <p:sp>
        <p:nvSpPr>
          <p:cNvPr id="295" name="Google Shape;295;p35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0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>
  <p:cSld name="Section header"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36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Char char="●"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Char char="○"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Char char="■"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Char char="●"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Char char="○"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Char char="■"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Char char="●"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Char char="○"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Char char="■"/>
              <a:defRPr sz="3600"/>
            </a:lvl9pPr>
          </a:lstStyle>
          <a:p/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>
  <p:cSld name="Title and body"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3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00" name="Google Shape;300;p3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>
  <p:cSld name="Title and two columns"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3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03" name="Google Shape;303;p38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304" name="Google Shape;304;p38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3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 column text"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40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9pPr>
          </a:lstStyle>
          <a:p/>
        </p:txBody>
      </p:sp>
      <p:sp>
        <p:nvSpPr>
          <p:cNvPr id="309" name="Google Shape;309;p40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 point"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41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Char char="●"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Char char="○"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Char char="■"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Char char="●"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Char char="○"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Char char="■"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Char char="●"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Char char="○"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Char char="■"/>
              <a:defRPr sz="4800"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 title and description"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42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Char char="●"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Char char="○"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Char char="■"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Char char="●"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Char char="○"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Char char="■"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Char char="●"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Char char="○"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Char char="■"/>
              <a:defRPr sz="4200"/>
            </a:lvl9pPr>
          </a:lstStyle>
          <a:p/>
        </p:txBody>
      </p:sp>
      <p:sp>
        <p:nvSpPr>
          <p:cNvPr id="314" name="Google Shape;314;p42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0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15" name="Google Shape;315;p42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"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43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</a:lstStyle>
          <a:p/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 number"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44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Char char="●"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Char char="○"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Char char="■"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Char char="●"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Char char="○"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Char char="■"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Char char="●"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Char char="○"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Char char="■"/>
              <a:defRPr sz="12000"/>
            </a:lvl9pPr>
          </a:lstStyle>
          <a:p>
            <a:r>
              <a:t>xx%</a:t>
            </a:r>
          </a:p>
        </p:txBody>
      </p:sp>
      <p:sp>
        <p:nvSpPr>
          <p:cNvPr id="320" name="Google Shape;320;p44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04800" lvl="0" marL="457200" algn="ctr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indent="-304800" lvl="1" marL="914400" algn="ctr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 algn="ctr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 algn="ctr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 algn="ctr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 algn="ctr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 algn="ctr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 algn="ctr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 algn="ctr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">
  <p:cSld name="Agenda"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46"/>
          <p:cNvSpPr txBox="1"/>
          <p:nvPr>
            <p:ph type="title"/>
          </p:nvPr>
        </p:nvSpPr>
        <p:spPr>
          <a:xfrm>
            <a:off x="677325" y="1832775"/>
            <a:ext cx="3217200" cy="1484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4" name="Google Shape;324;p46"/>
          <p:cNvSpPr txBox="1"/>
          <p:nvPr>
            <p:ph idx="1" type="subTitle"/>
          </p:nvPr>
        </p:nvSpPr>
        <p:spPr>
          <a:xfrm>
            <a:off x="4406650" y="393750"/>
            <a:ext cx="4409700" cy="542700"/>
          </a:xfrm>
          <a:prstGeom prst="rect">
            <a:avLst/>
          </a:prstGeom>
        </p:spPr>
        <p:txBody>
          <a:bodyPr anchorCtr="0" anchor="t" bIns="91425" lIns="0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325" name="Google Shape;325;p46"/>
          <p:cNvSpPr txBox="1"/>
          <p:nvPr>
            <p:ph idx="2" type="subTitle"/>
          </p:nvPr>
        </p:nvSpPr>
        <p:spPr>
          <a:xfrm>
            <a:off x="4406650" y="1151705"/>
            <a:ext cx="4409700" cy="542700"/>
          </a:xfrm>
          <a:prstGeom prst="rect">
            <a:avLst/>
          </a:prstGeom>
        </p:spPr>
        <p:txBody>
          <a:bodyPr anchorCtr="0" anchor="t" bIns="91425" lIns="0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326" name="Google Shape;326;p46"/>
          <p:cNvSpPr txBox="1"/>
          <p:nvPr>
            <p:ph idx="3" type="subTitle"/>
          </p:nvPr>
        </p:nvSpPr>
        <p:spPr>
          <a:xfrm>
            <a:off x="4406650" y="3425570"/>
            <a:ext cx="4409700" cy="542700"/>
          </a:xfrm>
          <a:prstGeom prst="rect">
            <a:avLst/>
          </a:prstGeom>
        </p:spPr>
        <p:txBody>
          <a:bodyPr anchorCtr="0" anchor="t" bIns="91425" lIns="0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327" name="Google Shape;327;p46"/>
          <p:cNvSpPr txBox="1"/>
          <p:nvPr>
            <p:ph idx="4" type="subTitle"/>
          </p:nvPr>
        </p:nvSpPr>
        <p:spPr>
          <a:xfrm>
            <a:off x="4406650" y="1909660"/>
            <a:ext cx="4409700" cy="542700"/>
          </a:xfrm>
          <a:prstGeom prst="rect">
            <a:avLst/>
          </a:prstGeom>
        </p:spPr>
        <p:txBody>
          <a:bodyPr anchorCtr="0" anchor="t" bIns="91425" lIns="0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328" name="Google Shape;328;p46"/>
          <p:cNvSpPr txBox="1"/>
          <p:nvPr>
            <p:ph idx="5" type="subTitle"/>
          </p:nvPr>
        </p:nvSpPr>
        <p:spPr>
          <a:xfrm>
            <a:off x="4406650" y="4183525"/>
            <a:ext cx="4409700" cy="542700"/>
          </a:xfrm>
          <a:prstGeom prst="rect">
            <a:avLst/>
          </a:prstGeom>
        </p:spPr>
        <p:txBody>
          <a:bodyPr anchorCtr="0" anchor="t" bIns="91425" lIns="0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329" name="Google Shape;329;p46"/>
          <p:cNvSpPr txBox="1"/>
          <p:nvPr>
            <p:ph idx="6" type="subTitle"/>
          </p:nvPr>
        </p:nvSpPr>
        <p:spPr>
          <a:xfrm>
            <a:off x="4406650" y="2667615"/>
            <a:ext cx="4409700" cy="542700"/>
          </a:xfrm>
          <a:prstGeom prst="rect">
            <a:avLst/>
          </a:prstGeom>
        </p:spPr>
        <p:txBody>
          <a:bodyPr anchorCtr="0" anchor="t" bIns="91425" lIns="0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body and image">
  <p:cSld name="Title, body and image"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4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32" name="Google Shape;332;p47"/>
          <p:cNvSpPr txBox="1"/>
          <p:nvPr>
            <p:ph idx="1" type="body"/>
          </p:nvPr>
        </p:nvSpPr>
        <p:spPr>
          <a:xfrm>
            <a:off x="311700" y="1152475"/>
            <a:ext cx="4473900" cy="3416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333" name="Google Shape;333;p47"/>
          <p:cNvSpPr/>
          <p:nvPr>
            <p:ph idx="2" type="pic"/>
          </p:nvPr>
        </p:nvSpPr>
        <p:spPr>
          <a:xfrm>
            <a:off x="4992024" y="1152775"/>
            <a:ext cx="3840300" cy="34164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big ideas">
  <p:cSld name="Two big ideas"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48"/>
          <p:cNvSpPr txBox="1"/>
          <p:nvPr>
            <p:ph type="title"/>
          </p:nvPr>
        </p:nvSpPr>
        <p:spPr>
          <a:xfrm>
            <a:off x="483175" y="450025"/>
            <a:ext cx="8184600" cy="758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Char char="●"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Char char="○"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Char char="■"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Char char="●"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Char char="○"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Char char="■"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Char char="●"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Char char="○"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Char char="■"/>
              <a:defRPr sz="3000"/>
            </a:lvl9pPr>
          </a:lstStyle>
          <a:p/>
        </p:txBody>
      </p:sp>
      <p:sp>
        <p:nvSpPr>
          <p:cNvPr id="336" name="Google Shape;336;p48"/>
          <p:cNvSpPr txBox="1"/>
          <p:nvPr>
            <p:ph idx="1" type="body"/>
          </p:nvPr>
        </p:nvSpPr>
        <p:spPr>
          <a:xfrm>
            <a:off x="483150" y="2237788"/>
            <a:ext cx="3619800" cy="237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337" name="Google Shape;337;p48"/>
          <p:cNvSpPr txBox="1"/>
          <p:nvPr>
            <p:ph idx="2" type="body"/>
          </p:nvPr>
        </p:nvSpPr>
        <p:spPr>
          <a:xfrm>
            <a:off x="5048000" y="2237788"/>
            <a:ext cx="3619800" cy="237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338" name="Google Shape;338;p48"/>
          <p:cNvSpPr txBox="1"/>
          <p:nvPr>
            <p:ph idx="3" type="subTitle"/>
          </p:nvPr>
        </p:nvSpPr>
        <p:spPr>
          <a:xfrm>
            <a:off x="483150" y="1336161"/>
            <a:ext cx="3619800" cy="542700"/>
          </a:xfrm>
          <a:prstGeom prst="rect">
            <a:avLst/>
          </a:prstGeom>
        </p:spPr>
        <p:txBody>
          <a:bodyPr anchorCtr="0" anchor="t" bIns="91425" lIns="0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339" name="Google Shape;339;p48"/>
          <p:cNvSpPr txBox="1"/>
          <p:nvPr>
            <p:ph idx="4" type="subTitle"/>
          </p:nvPr>
        </p:nvSpPr>
        <p:spPr>
          <a:xfrm>
            <a:off x="5048000" y="1336161"/>
            <a:ext cx="3619800" cy="542700"/>
          </a:xfrm>
          <a:prstGeom prst="rect">
            <a:avLst/>
          </a:prstGeom>
        </p:spPr>
        <p:txBody>
          <a:bodyPr anchorCtr="0" anchor="t" bIns="91425" lIns="0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big ideas">
  <p:cSld name="Three big ideas"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49"/>
          <p:cNvSpPr txBox="1"/>
          <p:nvPr>
            <p:ph idx="1" type="body"/>
          </p:nvPr>
        </p:nvSpPr>
        <p:spPr>
          <a:xfrm>
            <a:off x="483175" y="2417500"/>
            <a:ext cx="2455500" cy="237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342" name="Google Shape;342;p49"/>
          <p:cNvSpPr txBox="1"/>
          <p:nvPr>
            <p:ph idx="2" type="body"/>
          </p:nvPr>
        </p:nvSpPr>
        <p:spPr>
          <a:xfrm>
            <a:off x="3347725" y="2417500"/>
            <a:ext cx="2455500" cy="237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343" name="Google Shape;343;p49"/>
          <p:cNvSpPr txBox="1"/>
          <p:nvPr>
            <p:ph type="title"/>
          </p:nvPr>
        </p:nvSpPr>
        <p:spPr>
          <a:xfrm>
            <a:off x="483175" y="450025"/>
            <a:ext cx="8184600" cy="758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Char char="●"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Char char="○"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Char char="■"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Char char="●"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Char char="○"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Char char="■"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Char char="●"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Char char="○"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Char char="■"/>
              <a:defRPr sz="3000"/>
            </a:lvl9pPr>
          </a:lstStyle>
          <a:p/>
        </p:txBody>
      </p:sp>
      <p:sp>
        <p:nvSpPr>
          <p:cNvPr id="344" name="Google Shape;344;p49"/>
          <p:cNvSpPr txBox="1"/>
          <p:nvPr>
            <p:ph idx="3" type="subTitle"/>
          </p:nvPr>
        </p:nvSpPr>
        <p:spPr>
          <a:xfrm>
            <a:off x="483175" y="1336150"/>
            <a:ext cx="2455500" cy="778500"/>
          </a:xfrm>
          <a:prstGeom prst="rect">
            <a:avLst/>
          </a:prstGeom>
        </p:spPr>
        <p:txBody>
          <a:bodyPr anchorCtr="0" anchor="t" bIns="91425" lIns="0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345" name="Google Shape;345;p49"/>
          <p:cNvSpPr txBox="1"/>
          <p:nvPr>
            <p:ph idx="4" type="subTitle"/>
          </p:nvPr>
        </p:nvSpPr>
        <p:spPr>
          <a:xfrm>
            <a:off x="3347725" y="1336150"/>
            <a:ext cx="2455500" cy="778500"/>
          </a:xfrm>
          <a:prstGeom prst="rect">
            <a:avLst/>
          </a:prstGeom>
        </p:spPr>
        <p:txBody>
          <a:bodyPr anchorCtr="0" anchor="t" bIns="91425" lIns="0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346" name="Google Shape;346;p49"/>
          <p:cNvSpPr txBox="1"/>
          <p:nvPr>
            <p:ph idx="5" type="subTitle"/>
          </p:nvPr>
        </p:nvSpPr>
        <p:spPr>
          <a:xfrm>
            <a:off x="6212275" y="1336150"/>
            <a:ext cx="2455500" cy="778500"/>
          </a:xfrm>
          <a:prstGeom prst="rect">
            <a:avLst/>
          </a:prstGeom>
        </p:spPr>
        <p:txBody>
          <a:bodyPr anchorCtr="0" anchor="t" bIns="91425" lIns="0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347" name="Google Shape;347;p49"/>
          <p:cNvSpPr txBox="1"/>
          <p:nvPr>
            <p:ph idx="6" type="body"/>
          </p:nvPr>
        </p:nvSpPr>
        <p:spPr>
          <a:xfrm>
            <a:off x="6212275" y="2417500"/>
            <a:ext cx="2455500" cy="237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our big ideas">
  <p:cSld name="Four big ideas"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50"/>
          <p:cNvSpPr txBox="1"/>
          <p:nvPr>
            <p:ph idx="1" type="body"/>
          </p:nvPr>
        </p:nvSpPr>
        <p:spPr>
          <a:xfrm>
            <a:off x="366725" y="1759093"/>
            <a:ext cx="3838500" cy="1138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350" name="Google Shape;350;p50"/>
          <p:cNvSpPr txBox="1"/>
          <p:nvPr>
            <p:ph idx="2" type="body"/>
          </p:nvPr>
        </p:nvSpPr>
        <p:spPr>
          <a:xfrm>
            <a:off x="4938725" y="1759093"/>
            <a:ext cx="3838500" cy="1138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351" name="Google Shape;351;p50"/>
          <p:cNvSpPr txBox="1"/>
          <p:nvPr>
            <p:ph idx="3" type="body"/>
          </p:nvPr>
        </p:nvSpPr>
        <p:spPr>
          <a:xfrm>
            <a:off x="366750" y="3648575"/>
            <a:ext cx="3838500" cy="1138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352" name="Google Shape;352;p50"/>
          <p:cNvSpPr txBox="1"/>
          <p:nvPr>
            <p:ph idx="4" type="body"/>
          </p:nvPr>
        </p:nvSpPr>
        <p:spPr>
          <a:xfrm>
            <a:off x="4938750" y="3648575"/>
            <a:ext cx="3838500" cy="1138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353" name="Google Shape;353;p50"/>
          <p:cNvSpPr txBox="1"/>
          <p:nvPr>
            <p:ph type="title"/>
          </p:nvPr>
        </p:nvSpPr>
        <p:spPr>
          <a:xfrm>
            <a:off x="366750" y="450025"/>
            <a:ext cx="8184600" cy="758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Char char="●"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Char char="○"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Char char="■"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Char char="●"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Char char="○"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Char char="■"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Char char="●"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Char char="○"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Char char="■"/>
              <a:defRPr sz="3000"/>
            </a:lvl9pPr>
          </a:lstStyle>
          <a:p/>
        </p:txBody>
      </p:sp>
      <p:sp>
        <p:nvSpPr>
          <p:cNvPr id="354" name="Google Shape;354;p50"/>
          <p:cNvSpPr txBox="1"/>
          <p:nvPr>
            <p:ph idx="5" type="subTitle"/>
          </p:nvPr>
        </p:nvSpPr>
        <p:spPr>
          <a:xfrm>
            <a:off x="366763" y="1277907"/>
            <a:ext cx="3838500" cy="481200"/>
          </a:xfrm>
          <a:prstGeom prst="rect">
            <a:avLst/>
          </a:prstGeom>
        </p:spPr>
        <p:txBody>
          <a:bodyPr anchorCtr="0" anchor="t" bIns="91425" lIns="0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355" name="Google Shape;355;p50"/>
          <p:cNvSpPr txBox="1"/>
          <p:nvPr>
            <p:ph idx="6" type="subTitle"/>
          </p:nvPr>
        </p:nvSpPr>
        <p:spPr>
          <a:xfrm>
            <a:off x="4938738" y="1277907"/>
            <a:ext cx="3838500" cy="481200"/>
          </a:xfrm>
          <a:prstGeom prst="rect">
            <a:avLst/>
          </a:prstGeom>
        </p:spPr>
        <p:txBody>
          <a:bodyPr anchorCtr="0" anchor="t" bIns="91425" lIns="0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356" name="Google Shape;356;p50"/>
          <p:cNvSpPr txBox="1"/>
          <p:nvPr>
            <p:ph idx="7" type="subTitle"/>
          </p:nvPr>
        </p:nvSpPr>
        <p:spPr>
          <a:xfrm>
            <a:off x="4938761" y="3167363"/>
            <a:ext cx="3838500" cy="481200"/>
          </a:xfrm>
          <a:prstGeom prst="rect">
            <a:avLst/>
          </a:prstGeom>
        </p:spPr>
        <p:txBody>
          <a:bodyPr anchorCtr="0" anchor="t" bIns="91425" lIns="0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357" name="Google Shape;357;p50"/>
          <p:cNvSpPr txBox="1"/>
          <p:nvPr>
            <p:ph idx="8" type="subTitle"/>
          </p:nvPr>
        </p:nvSpPr>
        <p:spPr>
          <a:xfrm>
            <a:off x="366750" y="3167363"/>
            <a:ext cx="3838500" cy="481200"/>
          </a:xfrm>
          <a:prstGeom prst="rect">
            <a:avLst/>
          </a:prstGeom>
        </p:spPr>
        <p:txBody>
          <a:bodyPr anchorCtr="0" anchor="t" bIns="91425" lIns="0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image">
  <p:cSld name="Title and image"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5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60" name="Google Shape;360;p51"/>
          <p:cNvSpPr/>
          <p:nvPr>
            <p:ph idx="2" type="pic"/>
          </p:nvPr>
        </p:nvSpPr>
        <p:spPr>
          <a:xfrm>
            <a:off x="311700" y="1170425"/>
            <a:ext cx="8520600" cy="34929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storyboards">
  <p:cSld name="Two storyboards"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52"/>
          <p:cNvSpPr txBox="1"/>
          <p:nvPr>
            <p:ph idx="1" type="body"/>
          </p:nvPr>
        </p:nvSpPr>
        <p:spPr>
          <a:xfrm>
            <a:off x="311700" y="4080225"/>
            <a:ext cx="4027500" cy="926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363" name="Google Shape;363;p52"/>
          <p:cNvSpPr/>
          <p:nvPr>
            <p:ph idx="2" type="pic"/>
          </p:nvPr>
        </p:nvSpPr>
        <p:spPr>
          <a:xfrm>
            <a:off x="4804825" y="1133300"/>
            <a:ext cx="4027500" cy="2392800"/>
          </a:xfrm>
          <a:prstGeom prst="rect">
            <a:avLst/>
          </a:prstGeom>
          <a:noFill/>
          <a:ln>
            <a:noFill/>
          </a:ln>
        </p:spPr>
      </p:sp>
      <p:sp>
        <p:nvSpPr>
          <p:cNvPr id="364" name="Google Shape;364;p52"/>
          <p:cNvSpPr/>
          <p:nvPr>
            <p:ph idx="3" type="pic"/>
          </p:nvPr>
        </p:nvSpPr>
        <p:spPr>
          <a:xfrm>
            <a:off x="311725" y="1133300"/>
            <a:ext cx="4027500" cy="2392800"/>
          </a:xfrm>
          <a:prstGeom prst="rect">
            <a:avLst/>
          </a:prstGeom>
          <a:noFill/>
          <a:ln>
            <a:noFill/>
          </a:ln>
        </p:spPr>
      </p:sp>
      <p:sp>
        <p:nvSpPr>
          <p:cNvPr id="365" name="Google Shape;365;p52"/>
          <p:cNvSpPr txBox="1"/>
          <p:nvPr>
            <p:ph idx="4" type="body"/>
          </p:nvPr>
        </p:nvSpPr>
        <p:spPr>
          <a:xfrm>
            <a:off x="4804825" y="4080225"/>
            <a:ext cx="4027500" cy="926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366" name="Google Shape;366;p5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67" name="Google Shape;367;p52"/>
          <p:cNvSpPr txBox="1"/>
          <p:nvPr>
            <p:ph idx="5" type="subTitle"/>
          </p:nvPr>
        </p:nvSpPr>
        <p:spPr>
          <a:xfrm>
            <a:off x="311725" y="3582900"/>
            <a:ext cx="4027500" cy="481200"/>
          </a:xfrm>
          <a:prstGeom prst="rect">
            <a:avLst/>
          </a:prstGeom>
        </p:spPr>
        <p:txBody>
          <a:bodyPr anchorCtr="0" anchor="t" bIns="91425" lIns="0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368" name="Google Shape;368;p52"/>
          <p:cNvSpPr txBox="1"/>
          <p:nvPr>
            <p:ph idx="6" type="subTitle"/>
          </p:nvPr>
        </p:nvSpPr>
        <p:spPr>
          <a:xfrm>
            <a:off x="4804825" y="3582900"/>
            <a:ext cx="4027500" cy="481200"/>
          </a:xfrm>
          <a:prstGeom prst="rect">
            <a:avLst/>
          </a:prstGeom>
        </p:spPr>
        <p:txBody>
          <a:bodyPr anchorCtr="0" anchor="t" bIns="91425" lIns="0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storyboards">
  <p:cSld name="Three storyboards"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53"/>
          <p:cNvSpPr txBox="1"/>
          <p:nvPr>
            <p:ph idx="1" type="body"/>
          </p:nvPr>
        </p:nvSpPr>
        <p:spPr>
          <a:xfrm>
            <a:off x="311700" y="3911700"/>
            <a:ext cx="2627100" cy="1018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371" name="Google Shape;371;p53"/>
          <p:cNvSpPr/>
          <p:nvPr>
            <p:ph idx="2" type="pic"/>
          </p:nvPr>
        </p:nvSpPr>
        <p:spPr>
          <a:xfrm>
            <a:off x="6205225" y="1128325"/>
            <a:ext cx="2627100" cy="2273100"/>
          </a:xfrm>
          <a:prstGeom prst="rect">
            <a:avLst/>
          </a:prstGeom>
          <a:noFill/>
          <a:ln>
            <a:noFill/>
          </a:ln>
        </p:spPr>
      </p:sp>
      <p:sp>
        <p:nvSpPr>
          <p:cNvPr id="372" name="Google Shape;372;p53"/>
          <p:cNvSpPr/>
          <p:nvPr>
            <p:ph idx="3" type="pic"/>
          </p:nvPr>
        </p:nvSpPr>
        <p:spPr>
          <a:xfrm>
            <a:off x="311725" y="1128325"/>
            <a:ext cx="2627100" cy="2273100"/>
          </a:xfrm>
          <a:prstGeom prst="rect">
            <a:avLst/>
          </a:prstGeom>
          <a:noFill/>
          <a:ln>
            <a:noFill/>
          </a:ln>
        </p:spPr>
      </p:sp>
      <p:sp>
        <p:nvSpPr>
          <p:cNvPr id="373" name="Google Shape;373;p53"/>
          <p:cNvSpPr txBox="1"/>
          <p:nvPr>
            <p:ph idx="4" type="body"/>
          </p:nvPr>
        </p:nvSpPr>
        <p:spPr>
          <a:xfrm>
            <a:off x="6205225" y="3911700"/>
            <a:ext cx="2627100" cy="1018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374" name="Google Shape;374;p53"/>
          <p:cNvSpPr/>
          <p:nvPr>
            <p:ph idx="5" type="pic"/>
          </p:nvPr>
        </p:nvSpPr>
        <p:spPr>
          <a:xfrm>
            <a:off x="3255250" y="1128325"/>
            <a:ext cx="2627100" cy="2273100"/>
          </a:xfrm>
          <a:prstGeom prst="rect">
            <a:avLst/>
          </a:prstGeom>
          <a:noFill/>
          <a:ln>
            <a:noFill/>
          </a:ln>
        </p:spPr>
      </p:sp>
      <p:sp>
        <p:nvSpPr>
          <p:cNvPr id="375" name="Google Shape;375;p53"/>
          <p:cNvSpPr txBox="1"/>
          <p:nvPr>
            <p:ph idx="6" type="body"/>
          </p:nvPr>
        </p:nvSpPr>
        <p:spPr>
          <a:xfrm>
            <a:off x="3255250" y="3911700"/>
            <a:ext cx="2627100" cy="1018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376" name="Google Shape;376;p5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77" name="Google Shape;377;p53"/>
          <p:cNvSpPr txBox="1"/>
          <p:nvPr>
            <p:ph idx="7" type="subTitle"/>
          </p:nvPr>
        </p:nvSpPr>
        <p:spPr>
          <a:xfrm>
            <a:off x="311725" y="3430500"/>
            <a:ext cx="2627100" cy="481200"/>
          </a:xfrm>
          <a:prstGeom prst="rect">
            <a:avLst/>
          </a:prstGeom>
        </p:spPr>
        <p:txBody>
          <a:bodyPr anchorCtr="0" anchor="t" bIns="91425" lIns="0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378" name="Google Shape;378;p53"/>
          <p:cNvSpPr txBox="1"/>
          <p:nvPr>
            <p:ph idx="8" type="subTitle"/>
          </p:nvPr>
        </p:nvSpPr>
        <p:spPr>
          <a:xfrm>
            <a:off x="6205225" y="3430500"/>
            <a:ext cx="2627100" cy="481200"/>
          </a:xfrm>
          <a:prstGeom prst="rect">
            <a:avLst/>
          </a:prstGeom>
        </p:spPr>
        <p:txBody>
          <a:bodyPr anchorCtr="0" anchor="t" bIns="91425" lIns="0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379" name="Google Shape;379;p53"/>
          <p:cNvSpPr txBox="1"/>
          <p:nvPr>
            <p:ph idx="9" type="subTitle"/>
          </p:nvPr>
        </p:nvSpPr>
        <p:spPr>
          <a:xfrm>
            <a:off x="3255250" y="3430500"/>
            <a:ext cx="2627100" cy="481200"/>
          </a:xfrm>
          <a:prstGeom prst="rect">
            <a:avLst/>
          </a:prstGeom>
        </p:spPr>
        <p:txBody>
          <a:bodyPr anchorCtr="0" anchor="t" bIns="91425" lIns="0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only">
  <p:cSld name="Image only"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54"/>
          <p:cNvSpPr/>
          <p:nvPr>
            <p:ph idx="2" type="pic"/>
          </p:nvPr>
        </p:nvSpPr>
        <p:spPr>
          <a:xfrm>
            <a:off x="311700" y="445025"/>
            <a:ext cx="8520600" cy="42183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grid">
  <p:cSld name="Image grid"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55"/>
          <p:cNvSpPr/>
          <p:nvPr>
            <p:ph idx="2" type="pic"/>
          </p:nvPr>
        </p:nvSpPr>
        <p:spPr>
          <a:xfrm>
            <a:off x="3389600" y="118913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384" name="Google Shape;384;p55"/>
          <p:cNvSpPr/>
          <p:nvPr>
            <p:ph idx="3" type="pic"/>
          </p:nvPr>
        </p:nvSpPr>
        <p:spPr>
          <a:xfrm>
            <a:off x="5195935" y="118913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385" name="Google Shape;385;p55"/>
          <p:cNvSpPr/>
          <p:nvPr>
            <p:ph idx="4" type="pic"/>
          </p:nvPr>
        </p:nvSpPr>
        <p:spPr>
          <a:xfrm>
            <a:off x="7002270" y="118913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386" name="Google Shape;386;p55"/>
          <p:cNvSpPr/>
          <p:nvPr>
            <p:ph idx="5" type="pic"/>
          </p:nvPr>
        </p:nvSpPr>
        <p:spPr>
          <a:xfrm>
            <a:off x="3389588" y="1804212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387" name="Google Shape;387;p55"/>
          <p:cNvSpPr/>
          <p:nvPr>
            <p:ph idx="6" type="pic"/>
          </p:nvPr>
        </p:nvSpPr>
        <p:spPr>
          <a:xfrm>
            <a:off x="5195922" y="1804212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388" name="Google Shape;388;p55"/>
          <p:cNvSpPr/>
          <p:nvPr>
            <p:ph idx="7" type="pic"/>
          </p:nvPr>
        </p:nvSpPr>
        <p:spPr>
          <a:xfrm>
            <a:off x="7002257" y="1804212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389" name="Google Shape;389;p55"/>
          <p:cNvSpPr txBox="1"/>
          <p:nvPr>
            <p:ph type="title"/>
          </p:nvPr>
        </p:nvSpPr>
        <p:spPr>
          <a:xfrm>
            <a:off x="351550" y="445025"/>
            <a:ext cx="2596800" cy="17064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90" name="Google Shape;390;p55"/>
          <p:cNvSpPr/>
          <p:nvPr>
            <p:ph idx="8" type="pic"/>
          </p:nvPr>
        </p:nvSpPr>
        <p:spPr>
          <a:xfrm>
            <a:off x="3389588" y="3489487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391" name="Google Shape;391;p55"/>
          <p:cNvSpPr/>
          <p:nvPr>
            <p:ph idx="9" type="pic"/>
          </p:nvPr>
        </p:nvSpPr>
        <p:spPr>
          <a:xfrm>
            <a:off x="5195922" y="3489487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392" name="Google Shape;392;p55"/>
          <p:cNvSpPr/>
          <p:nvPr>
            <p:ph idx="13" type="pic"/>
          </p:nvPr>
        </p:nvSpPr>
        <p:spPr>
          <a:xfrm>
            <a:off x="7002257" y="3489487"/>
            <a:ext cx="1643700" cy="15351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extLst>
    <p:ext uri="{DCECCB84-F9BA-43D5-87BE-67443E8EF086}">
      <p15:sldGuideLst>
        <p15:guide id="1" pos="5564">
          <p15:clr>
            <a:srgbClr val="E46962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40" Type="http://schemas.openxmlformats.org/officeDocument/2006/relationships/slideLayout" Target="../slideLayouts/slideLayout51.xml"/><Relationship Id="rId20" Type="http://schemas.openxmlformats.org/officeDocument/2006/relationships/slideLayout" Target="../slideLayouts/slideLayout31.xml"/><Relationship Id="rId42" Type="http://schemas.openxmlformats.org/officeDocument/2006/relationships/slideLayout" Target="../slideLayouts/slideLayout53.xml"/><Relationship Id="rId41" Type="http://schemas.openxmlformats.org/officeDocument/2006/relationships/slideLayout" Target="../slideLayouts/slideLayout52.xml"/><Relationship Id="rId22" Type="http://schemas.openxmlformats.org/officeDocument/2006/relationships/slideLayout" Target="../slideLayouts/slideLayout33.xml"/><Relationship Id="rId21" Type="http://schemas.openxmlformats.org/officeDocument/2006/relationships/slideLayout" Target="../slideLayouts/slideLayout32.xml"/><Relationship Id="rId43" Type="http://schemas.openxmlformats.org/officeDocument/2006/relationships/theme" Target="../theme/theme1.xml"/><Relationship Id="rId24" Type="http://schemas.openxmlformats.org/officeDocument/2006/relationships/slideLayout" Target="../slideLayouts/slideLayout35.xml"/><Relationship Id="rId23" Type="http://schemas.openxmlformats.org/officeDocument/2006/relationships/slideLayout" Target="../slideLayouts/slideLayout34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26" Type="http://schemas.openxmlformats.org/officeDocument/2006/relationships/slideLayout" Target="../slideLayouts/slideLayout37.xml"/><Relationship Id="rId25" Type="http://schemas.openxmlformats.org/officeDocument/2006/relationships/slideLayout" Target="../slideLayouts/slideLayout36.xml"/><Relationship Id="rId28" Type="http://schemas.openxmlformats.org/officeDocument/2006/relationships/slideLayout" Target="../slideLayouts/slideLayout39.xml"/><Relationship Id="rId27" Type="http://schemas.openxmlformats.org/officeDocument/2006/relationships/slideLayout" Target="../slideLayouts/slideLayout38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29" Type="http://schemas.openxmlformats.org/officeDocument/2006/relationships/slideLayout" Target="../slideLayouts/slideLayout40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42.xml"/><Relationship Id="rId30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22.xml"/><Relationship Id="rId33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21.xml"/><Relationship Id="rId32" Type="http://schemas.openxmlformats.org/officeDocument/2006/relationships/slideLayout" Target="../slideLayouts/slideLayout43.xml"/><Relationship Id="rId13" Type="http://schemas.openxmlformats.org/officeDocument/2006/relationships/slideLayout" Target="../slideLayouts/slideLayout24.xml"/><Relationship Id="rId35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23.xml"/><Relationship Id="rId34" Type="http://schemas.openxmlformats.org/officeDocument/2006/relationships/slideLayout" Target="../slideLayouts/slideLayout45.xml"/><Relationship Id="rId15" Type="http://schemas.openxmlformats.org/officeDocument/2006/relationships/slideLayout" Target="../slideLayouts/slideLayout26.xml"/><Relationship Id="rId37" Type="http://schemas.openxmlformats.org/officeDocument/2006/relationships/slideLayout" Target="../slideLayouts/slideLayout48.xml"/><Relationship Id="rId14" Type="http://schemas.openxmlformats.org/officeDocument/2006/relationships/slideLayout" Target="../slideLayouts/slideLayout25.xml"/><Relationship Id="rId36" Type="http://schemas.openxmlformats.org/officeDocument/2006/relationships/slideLayout" Target="../slideLayouts/slideLayout47.xml"/><Relationship Id="rId17" Type="http://schemas.openxmlformats.org/officeDocument/2006/relationships/slideLayout" Target="../slideLayouts/slideLayout28.xml"/><Relationship Id="rId39" Type="http://schemas.openxmlformats.org/officeDocument/2006/relationships/slideLayout" Target="../slideLayouts/slideLayout50.xml"/><Relationship Id="rId16" Type="http://schemas.openxmlformats.org/officeDocument/2006/relationships/slideLayout" Target="../slideLayouts/slideLayout27.xml"/><Relationship Id="rId38" Type="http://schemas.openxmlformats.org/officeDocument/2006/relationships/slideLayout" Target="../slideLayouts/slideLayout49.xml"/><Relationship Id="rId19" Type="http://schemas.openxmlformats.org/officeDocument/2006/relationships/slideLayout" Target="../slideLayouts/slideLayout30.xml"/><Relationship Id="rId18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dk2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284850" y="285900"/>
            <a:ext cx="6423900" cy="58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284850" y="2001325"/>
            <a:ext cx="4088100" cy="24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mo"/>
              <a:buChar char="●"/>
              <a:defRPr sz="12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mo"/>
              <a:buChar char="○"/>
              <a:defRPr sz="12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mo"/>
              <a:buChar char="■"/>
              <a:defRPr sz="12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mo"/>
              <a:buChar char="●"/>
              <a:defRPr sz="12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mo"/>
              <a:buChar char="○"/>
              <a:defRPr sz="12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mo"/>
              <a:buChar char="■"/>
              <a:defRPr sz="12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mo"/>
              <a:buChar char="●"/>
              <a:defRPr sz="12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mo"/>
              <a:buChar char="○"/>
              <a:defRPr sz="12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mo"/>
              <a:buChar char="■"/>
              <a:defRPr sz="12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  <p:sldLayoutId id="2147483674" r:id="rId16"/>
    <p:sldLayoutId id="2147483675" r:id="rId17"/>
    <p:sldLayoutId id="2147483676" r:id="rId18"/>
    <p:sldLayoutId id="2147483677" r:id="rId19"/>
    <p:sldLayoutId id="2147483678" r:id="rId20"/>
    <p:sldLayoutId id="2147483679" r:id="rId21"/>
    <p:sldLayoutId id="2147483680" r:id="rId22"/>
    <p:sldLayoutId id="2147483681" r:id="rId23"/>
    <p:sldLayoutId id="2147483682" r:id="rId24"/>
    <p:sldLayoutId id="2147483683" r:id="rId25"/>
    <p:sldLayoutId id="2147483684" r:id="rId26"/>
    <p:sldLayoutId id="2147483685" r:id="rId27"/>
    <p:sldLayoutId id="2147483686" r:id="rId28"/>
    <p:sldLayoutId id="2147483687" r:id="rId29"/>
    <p:sldLayoutId id="2147483688" r:id="rId30"/>
    <p:sldLayoutId id="2147483689" r:id="rId31"/>
    <p:sldLayoutId id="2147483690" r:id="rId32"/>
    <p:sldLayoutId id="2147483691" r:id="rId33"/>
    <p:sldLayoutId id="2147483692" r:id="rId34"/>
    <p:sldLayoutId id="2147483693" r:id="rId35"/>
    <p:sldLayoutId id="2147483694" r:id="rId36"/>
    <p:sldLayoutId id="2147483695" r:id="rId37"/>
    <p:sldLayoutId id="2147483696" r:id="rId38"/>
    <p:sldLayoutId id="2147483697" r:id="rId39"/>
    <p:sldLayoutId id="2147483698" r:id="rId40"/>
    <p:sldLayoutId id="2147483699" r:id="rId41"/>
    <p:sldLayoutId id="2147483700" r:id="rId4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175">
          <p15:clr>
            <a:srgbClr val="E46962"/>
          </p15:clr>
        </p15:guide>
        <p15:guide id="2" orient="horz" pos="3061">
          <p15:clr>
            <a:srgbClr val="E46962"/>
          </p15:clr>
        </p15:guide>
        <p15:guide id="3" orient="horz" pos="175">
          <p15:clr>
            <a:srgbClr val="E46962"/>
          </p15:clr>
        </p15:guide>
        <p15:guide id="4" pos="5585">
          <p15:clr>
            <a:srgbClr val="E46962"/>
          </p15:clr>
        </p15:guide>
        <p15:guide id="5" orient="horz" pos="1620">
          <p15:clr>
            <a:srgbClr val="E46962"/>
          </p15:clr>
        </p15:guide>
        <p15:guide id="6" pos="2880">
          <p15:clr>
            <a:srgbClr val="E46962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3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6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56"/>
          <p:cNvSpPr txBox="1"/>
          <p:nvPr>
            <p:ph idx="1" type="subTitle"/>
          </p:nvPr>
        </p:nvSpPr>
        <p:spPr>
          <a:xfrm>
            <a:off x="821004" y="4044275"/>
            <a:ext cx="5859300" cy="452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</a:pPr>
            <a:r>
              <a:rPr lang="en"/>
              <a:t>San Diego, CA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</a:pPr>
            <a:r>
              <a:rPr lang="en"/>
              <a:t>armvisusa.com</a:t>
            </a:r>
            <a:endParaRPr/>
          </a:p>
        </p:txBody>
      </p:sp>
      <p:sp>
        <p:nvSpPr>
          <p:cNvPr id="398" name="Google Shape;398;p56"/>
          <p:cNvSpPr txBox="1"/>
          <p:nvPr>
            <p:ph idx="2" type="subTitle"/>
          </p:nvPr>
        </p:nvSpPr>
        <p:spPr>
          <a:xfrm>
            <a:off x="805651" y="582750"/>
            <a:ext cx="1743300" cy="1230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Armvis USA</a:t>
            </a:r>
            <a:endParaRPr/>
          </a:p>
        </p:txBody>
      </p:sp>
      <p:sp>
        <p:nvSpPr>
          <p:cNvPr id="399" name="Google Shape;399;p56"/>
          <p:cNvSpPr txBox="1"/>
          <p:nvPr>
            <p:ph idx="3" type="subTitle"/>
          </p:nvPr>
        </p:nvSpPr>
        <p:spPr>
          <a:xfrm>
            <a:off x="2679901" y="582750"/>
            <a:ext cx="1743300" cy="1230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Q1’25</a:t>
            </a:r>
            <a:endParaRPr/>
          </a:p>
        </p:txBody>
      </p:sp>
      <p:sp>
        <p:nvSpPr>
          <p:cNvPr id="400" name="Google Shape;400;p56"/>
          <p:cNvSpPr txBox="1"/>
          <p:nvPr>
            <p:ph idx="4" type="subTitle"/>
          </p:nvPr>
        </p:nvSpPr>
        <p:spPr>
          <a:xfrm>
            <a:off x="7677976" y="582750"/>
            <a:ext cx="1743300" cy="1230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Jan 2nd</a:t>
            </a:r>
            <a:endParaRPr/>
          </a:p>
        </p:txBody>
      </p:sp>
      <p:sp>
        <p:nvSpPr>
          <p:cNvPr id="401" name="Google Shape;401;p56"/>
          <p:cNvSpPr txBox="1"/>
          <p:nvPr>
            <p:ph type="title"/>
          </p:nvPr>
        </p:nvSpPr>
        <p:spPr>
          <a:xfrm>
            <a:off x="795525" y="2323100"/>
            <a:ext cx="4838100" cy="14532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Armvis Devkit 0.3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5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57"/>
          <p:cNvSpPr txBox="1"/>
          <p:nvPr>
            <p:ph idx="12" type="sldNum"/>
          </p:nvPr>
        </p:nvSpPr>
        <p:spPr>
          <a:xfrm>
            <a:off x="8208648" y="4749900"/>
            <a:ext cx="657900" cy="192000"/>
          </a:xfrm>
          <a:prstGeom prst="rect">
            <a:avLst/>
          </a:prstGeom>
        </p:spPr>
        <p:txBody>
          <a:bodyPr anchorCtr="0" anchor="ctr" bIns="91425" lIns="91425" spcFirstLastPara="1" rIns="0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mo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07" name="Google Shape;407;p57"/>
          <p:cNvSpPr txBox="1"/>
          <p:nvPr>
            <p:ph type="title"/>
          </p:nvPr>
        </p:nvSpPr>
        <p:spPr>
          <a:xfrm>
            <a:off x="625375" y="2731850"/>
            <a:ext cx="3339300" cy="17469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modular smart-firearm platform for the range or the field.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p58"/>
          <p:cNvSpPr txBox="1"/>
          <p:nvPr>
            <p:ph type="title"/>
          </p:nvPr>
        </p:nvSpPr>
        <p:spPr>
          <a:xfrm>
            <a:off x="277500" y="416250"/>
            <a:ext cx="8589000" cy="885000"/>
          </a:xfrm>
          <a:prstGeom prst="rect">
            <a:avLst/>
          </a:prstGeom>
        </p:spPr>
        <p:txBody>
          <a:bodyPr anchorCtr="0" anchor="t" bIns="0" lIns="0" spcFirstLastPara="1" rIns="0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short history of the product</a:t>
            </a:r>
            <a:endParaRPr/>
          </a:p>
        </p:txBody>
      </p:sp>
      <p:cxnSp>
        <p:nvCxnSpPr>
          <p:cNvPr descr="A timeline stretching across several years. " id="413" name="Google Shape;413;p58"/>
          <p:cNvCxnSpPr/>
          <p:nvPr/>
        </p:nvCxnSpPr>
        <p:spPr>
          <a:xfrm>
            <a:off x="282300" y="2869750"/>
            <a:ext cx="85794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14" name="Google Shape;414;p58"/>
          <p:cNvSpPr txBox="1"/>
          <p:nvPr/>
        </p:nvSpPr>
        <p:spPr>
          <a:xfrm>
            <a:off x="282300" y="3176350"/>
            <a:ext cx="1385400" cy="136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137150" spcFirstLastPara="1" rIns="13715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Initial pre-development</a:t>
            </a:r>
            <a:endParaRPr sz="1100">
              <a:solidFill>
                <a:schemeClr val="dk1"/>
              </a:solidFill>
              <a:latin typeface="Arimo"/>
              <a:ea typeface="Arimo"/>
              <a:cs typeface="Arimo"/>
              <a:sym typeface="Arim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Arimo"/>
              <a:ea typeface="Arimo"/>
              <a:cs typeface="Arimo"/>
              <a:sym typeface="Arim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7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Devkit 0.1</a:t>
            </a:r>
            <a:endParaRPr sz="700">
              <a:solidFill>
                <a:schemeClr val="dk1"/>
              </a:solidFill>
              <a:latin typeface="Arimo"/>
              <a:ea typeface="Arimo"/>
              <a:cs typeface="Arimo"/>
              <a:sym typeface="Arim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7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- </a:t>
            </a:r>
            <a:r>
              <a:rPr lang="en" sz="7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Records gyro/accel data</a:t>
            </a:r>
            <a:endParaRPr sz="700">
              <a:solidFill>
                <a:schemeClr val="dk1"/>
              </a:solidFill>
              <a:latin typeface="Arimo"/>
              <a:ea typeface="Arimo"/>
              <a:cs typeface="Arimo"/>
              <a:sym typeface="Arim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7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- 3D printing proof-of-concept</a:t>
            </a:r>
            <a:endParaRPr sz="700">
              <a:solidFill>
                <a:schemeClr val="dk1"/>
              </a:solidFill>
              <a:latin typeface="Arimo"/>
              <a:ea typeface="Arimo"/>
              <a:cs typeface="Arimo"/>
              <a:sym typeface="Arim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r>
              <a:rPr lang="en" sz="7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- Fitted to Walther P22Q</a:t>
            </a:r>
            <a:endParaRPr sz="700">
              <a:solidFill>
                <a:schemeClr val="dk1"/>
              </a:solidFill>
              <a:latin typeface="Arimo"/>
              <a:ea typeface="Arimo"/>
              <a:cs typeface="Arimo"/>
              <a:sym typeface="Arim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700">
              <a:solidFill>
                <a:schemeClr val="dk1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415" name="Google Shape;415;p58"/>
          <p:cNvSpPr txBox="1"/>
          <p:nvPr/>
        </p:nvSpPr>
        <p:spPr>
          <a:xfrm>
            <a:off x="1723275" y="3176350"/>
            <a:ext cx="1385400" cy="136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137150" spcFirstLastPara="1" rIns="13715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r>
              <a:rPr lang="en" sz="11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Accelerator/grant rejections</a:t>
            </a:r>
            <a:endParaRPr sz="1100">
              <a:solidFill>
                <a:schemeClr val="dk1"/>
              </a:solidFill>
              <a:latin typeface="Arimo"/>
              <a:ea typeface="Arimo"/>
              <a:cs typeface="Arimo"/>
              <a:sym typeface="Arim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</a:pPr>
            <a:r>
              <a:t/>
            </a:r>
            <a:endParaRPr sz="700">
              <a:solidFill>
                <a:schemeClr val="dk1"/>
              </a:solidFill>
              <a:latin typeface="Arimo"/>
              <a:ea typeface="Arimo"/>
              <a:cs typeface="Arimo"/>
              <a:sym typeface="Arim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</a:pPr>
            <a:r>
              <a:rPr lang="en" sz="7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Rejected applications at all major grant/accelerator programs. </a:t>
            </a:r>
            <a:endParaRPr sz="700">
              <a:solidFill>
                <a:schemeClr val="dk1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416" name="Google Shape;416;p58"/>
          <p:cNvSpPr txBox="1"/>
          <p:nvPr/>
        </p:nvSpPr>
        <p:spPr>
          <a:xfrm>
            <a:off x="3164225" y="3176350"/>
            <a:ext cx="1385400" cy="136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137150" spcFirstLastPara="1" rIns="13715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r>
              <a:rPr lang="en" sz="11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Another milestone</a:t>
            </a:r>
            <a:endParaRPr sz="1100">
              <a:solidFill>
                <a:schemeClr val="dk1"/>
              </a:solidFill>
              <a:latin typeface="Arimo"/>
              <a:ea typeface="Arimo"/>
              <a:cs typeface="Arimo"/>
              <a:sym typeface="Arim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</a:pPr>
            <a:r>
              <a:t/>
            </a:r>
            <a:endParaRPr sz="700">
              <a:solidFill>
                <a:schemeClr val="dk1"/>
              </a:solidFill>
              <a:latin typeface="Arimo"/>
              <a:ea typeface="Arimo"/>
              <a:cs typeface="Arimo"/>
              <a:sym typeface="Arim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Devkit 0.2</a:t>
            </a:r>
            <a:endParaRPr sz="700">
              <a:solidFill>
                <a:schemeClr val="dk1"/>
              </a:solidFill>
              <a:latin typeface="Arimo"/>
              <a:ea typeface="Arimo"/>
              <a:cs typeface="Arimo"/>
              <a:sym typeface="Arim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- </a:t>
            </a:r>
            <a:r>
              <a:rPr lang="en" sz="7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Impressive ammo counting function implemented. </a:t>
            </a:r>
            <a:endParaRPr sz="700">
              <a:solidFill>
                <a:schemeClr val="dk1"/>
              </a:solidFill>
              <a:latin typeface="Arimo"/>
              <a:ea typeface="Arimo"/>
              <a:cs typeface="Arimo"/>
              <a:sym typeface="Arim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- Universal attachment models prove successful. </a:t>
            </a:r>
            <a:endParaRPr sz="700">
              <a:solidFill>
                <a:schemeClr val="dk1"/>
              </a:solidFill>
              <a:latin typeface="Arimo"/>
              <a:ea typeface="Arimo"/>
              <a:cs typeface="Arimo"/>
              <a:sym typeface="Arim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- Fitted to AR-style rifle</a:t>
            </a:r>
            <a:endParaRPr sz="700">
              <a:solidFill>
                <a:schemeClr val="dk1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417" name="Google Shape;417;p58"/>
          <p:cNvSpPr txBox="1"/>
          <p:nvPr/>
        </p:nvSpPr>
        <p:spPr>
          <a:xfrm>
            <a:off x="4605200" y="3176350"/>
            <a:ext cx="1385400" cy="136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137150" spcFirstLastPara="1" rIns="13715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r>
              <a:rPr lang="en" sz="11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Handrolled, in-house edge models</a:t>
            </a:r>
            <a:endParaRPr sz="1100">
              <a:solidFill>
                <a:schemeClr val="dk1"/>
              </a:solidFill>
              <a:latin typeface="Arimo"/>
              <a:ea typeface="Arimo"/>
              <a:cs typeface="Arimo"/>
              <a:sym typeface="Arim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</a:pPr>
            <a:r>
              <a:t/>
            </a:r>
            <a:endParaRPr sz="700">
              <a:solidFill>
                <a:schemeClr val="dk1"/>
              </a:solidFill>
              <a:latin typeface="Arimo"/>
              <a:ea typeface="Arimo"/>
              <a:cs typeface="Arimo"/>
              <a:sym typeface="Arim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</a:pPr>
            <a:r>
              <a:rPr lang="en" sz="7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Various classification and object detection models brewed in house, without waste on generic YOLO labelling. </a:t>
            </a:r>
            <a:endParaRPr sz="700">
              <a:solidFill>
                <a:schemeClr val="dk1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418" name="Google Shape;418;p58"/>
          <p:cNvSpPr txBox="1"/>
          <p:nvPr/>
        </p:nvSpPr>
        <p:spPr>
          <a:xfrm>
            <a:off x="6046150" y="3176350"/>
            <a:ext cx="1385400" cy="136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137150" spcFirstLastPara="1" rIns="13715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r>
              <a:rPr lang="en" sz="11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Minimum Viable Product</a:t>
            </a:r>
            <a:endParaRPr sz="1100">
              <a:solidFill>
                <a:schemeClr val="dk1"/>
              </a:solidFill>
              <a:latin typeface="Arimo"/>
              <a:ea typeface="Arimo"/>
              <a:cs typeface="Arimo"/>
              <a:sym typeface="Arim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</a:pPr>
            <a:r>
              <a:t/>
            </a:r>
            <a:endParaRPr sz="700">
              <a:solidFill>
                <a:schemeClr val="dk1"/>
              </a:solidFill>
              <a:latin typeface="Arimo"/>
              <a:ea typeface="Arimo"/>
              <a:cs typeface="Arimo"/>
              <a:sym typeface="Arim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Devkit 0.3</a:t>
            </a:r>
            <a:endParaRPr sz="700">
              <a:solidFill>
                <a:schemeClr val="dk1"/>
              </a:solidFill>
              <a:latin typeface="Arimo"/>
              <a:ea typeface="Arimo"/>
              <a:cs typeface="Arimo"/>
              <a:sym typeface="Arim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- Directional assistance</a:t>
            </a:r>
            <a:endParaRPr sz="700">
              <a:solidFill>
                <a:schemeClr val="dk1"/>
              </a:solidFill>
              <a:latin typeface="Arimo"/>
              <a:ea typeface="Arimo"/>
              <a:cs typeface="Arimo"/>
              <a:sym typeface="Arim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- Universal fitment</a:t>
            </a:r>
            <a:endParaRPr sz="700">
              <a:solidFill>
                <a:schemeClr val="dk1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419" name="Google Shape;419;p58"/>
          <p:cNvSpPr txBox="1"/>
          <p:nvPr/>
        </p:nvSpPr>
        <p:spPr>
          <a:xfrm>
            <a:off x="7487125" y="3176350"/>
            <a:ext cx="1385400" cy="136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137150" spcFirstLastPara="1" rIns="13715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r>
              <a:rPr lang="en" sz="11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Bringing to market</a:t>
            </a:r>
            <a:endParaRPr i="1" sz="1100">
              <a:solidFill>
                <a:schemeClr val="dk1"/>
              </a:solidFill>
              <a:latin typeface="Arimo"/>
              <a:ea typeface="Arimo"/>
              <a:cs typeface="Arimo"/>
              <a:sym typeface="Arim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</a:pPr>
            <a:r>
              <a:t/>
            </a:r>
            <a:endParaRPr sz="700">
              <a:solidFill>
                <a:schemeClr val="dk1"/>
              </a:solidFill>
              <a:latin typeface="Arimo"/>
              <a:ea typeface="Arimo"/>
              <a:cs typeface="Arimo"/>
              <a:sym typeface="Arim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Full development into drone tracking &amp; leading</a:t>
            </a:r>
            <a:endParaRPr sz="700">
              <a:solidFill>
                <a:schemeClr val="dk1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cxnSp>
        <p:nvCxnSpPr>
          <p:cNvPr id="420" name="Google Shape;420;p58"/>
          <p:cNvCxnSpPr/>
          <p:nvPr/>
        </p:nvCxnSpPr>
        <p:spPr>
          <a:xfrm>
            <a:off x="969999" y="2419900"/>
            <a:ext cx="0" cy="4215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21" name="Google Shape;421;p58"/>
          <p:cNvCxnSpPr/>
          <p:nvPr/>
        </p:nvCxnSpPr>
        <p:spPr>
          <a:xfrm>
            <a:off x="2410049" y="2419900"/>
            <a:ext cx="0" cy="4215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22" name="Google Shape;422;p58"/>
          <p:cNvCxnSpPr/>
          <p:nvPr/>
        </p:nvCxnSpPr>
        <p:spPr>
          <a:xfrm>
            <a:off x="3850099" y="2419900"/>
            <a:ext cx="0" cy="4215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23" name="Google Shape;423;p58"/>
          <p:cNvCxnSpPr/>
          <p:nvPr/>
        </p:nvCxnSpPr>
        <p:spPr>
          <a:xfrm>
            <a:off x="5290149" y="2419900"/>
            <a:ext cx="0" cy="4215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24" name="Google Shape;424;p58"/>
          <p:cNvCxnSpPr/>
          <p:nvPr/>
        </p:nvCxnSpPr>
        <p:spPr>
          <a:xfrm>
            <a:off x="6730199" y="2419900"/>
            <a:ext cx="0" cy="4215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25" name="Google Shape;425;p58"/>
          <p:cNvCxnSpPr/>
          <p:nvPr/>
        </p:nvCxnSpPr>
        <p:spPr>
          <a:xfrm>
            <a:off x="8170249" y="2419900"/>
            <a:ext cx="0" cy="4215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26" name="Google Shape;426;p58"/>
          <p:cNvSpPr/>
          <p:nvPr/>
        </p:nvSpPr>
        <p:spPr>
          <a:xfrm>
            <a:off x="617424" y="2175400"/>
            <a:ext cx="718800" cy="244500"/>
          </a:xfrm>
          <a:prstGeom prst="roundRect">
            <a:avLst>
              <a:gd fmla="val 50000" name="adj"/>
            </a:avLst>
          </a:prstGeom>
          <a:solidFill>
            <a:schemeClr val="accent5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1H 23</a:t>
            </a:r>
            <a:endParaRPr sz="800">
              <a:solidFill>
                <a:schemeClr val="dk1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427" name="Google Shape;427;p58"/>
          <p:cNvSpPr/>
          <p:nvPr/>
        </p:nvSpPr>
        <p:spPr>
          <a:xfrm>
            <a:off x="2057474" y="2175400"/>
            <a:ext cx="718800" cy="244500"/>
          </a:xfrm>
          <a:prstGeom prst="roundRect">
            <a:avLst>
              <a:gd fmla="val 50000" name="adj"/>
            </a:avLst>
          </a:prstGeom>
          <a:solidFill>
            <a:schemeClr val="accent5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2H 23</a:t>
            </a:r>
            <a:endParaRPr sz="800">
              <a:solidFill>
                <a:schemeClr val="dk1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428" name="Google Shape;428;p58"/>
          <p:cNvSpPr/>
          <p:nvPr/>
        </p:nvSpPr>
        <p:spPr>
          <a:xfrm>
            <a:off x="3497524" y="2175400"/>
            <a:ext cx="718800" cy="244500"/>
          </a:xfrm>
          <a:prstGeom prst="roundRect">
            <a:avLst>
              <a:gd fmla="val 50000" name="adj"/>
            </a:avLst>
          </a:prstGeom>
          <a:solidFill>
            <a:schemeClr val="accent5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1H 24</a:t>
            </a:r>
            <a:endParaRPr sz="800">
              <a:solidFill>
                <a:schemeClr val="dk1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429" name="Google Shape;429;p58"/>
          <p:cNvSpPr/>
          <p:nvPr/>
        </p:nvSpPr>
        <p:spPr>
          <a:xfrm>
            <a:off x="4937574" y="2175400"/>
            <a:ext cx="718800" cy="244500"/>
          </a:xfrm>
          <a:prstGeom prst="roundRect">
            <a:avLst>
              <a:gd fmla="val 50000" name="adj"/>
            </a:avLst>
          </a:prstGeom>
          <a:solidFill>
            <a:schemeClr val="accent5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2H 24</a:t>
            </a:r>
            <a:endParaRPr sz="800">
              <a:solidFill>
                <a:schemeClr val="dk1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430" name="Google Shape;430;p58"/>
          <p:cNvSpPr/>
          <p:nvPr/>
        </p:nvSpPr>
        <p:spPr>
          <a:xfrm>
            <a:off x="6377624" y="2175400"/>
            <a:ext cx="718800" cy="244500"/>
          </a:xfrm>
          <a:prstGeom prst="roundRect">
            <a:avLst>
              <a:gd fmla="val 50000" name="adj"/>
            </a:avLst>
          </a:prstGeom>
          <a:solidFill>
            <a:schemeClr val="accent5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1H 25</a:t>
            </a:r>
            <a:endParaRPr sz="800">
              <a:solidFill>
                <a:schemeClr val="dk1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431" name="Google Shape;431;p58"/>
          <p:cNvSpPr/>
          <p:nvPr/>
        </p:nvSpPr>
        <p:spPr>
          <a:xfrm>
            <a:off x="7810849" y="2175400"/>
            <a:ext cx="718800" cy="244500"/>
          </a:xfrm>
          <a:prstGeom prst="roundRect">
            <a:avLst>
              <a:gd fmla="val 50000" name="adj"/>
            </a:avLst>
          </a:pr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2"/>
                </a:solidFill>
                <a:latin typeface="Arimo"/>
                <a:ea typeface="Arimo"/>
                <a:cs typeface="Arimo"/>
                <a:sym typeface="Arimo"/>
              </a:rPr>
              <a:t>Today</a:t>
            </a:r>
            <a:endParaRPr sz="800">
              <a:solidFill>
                <a:schemeClr val="lt2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432" name="Google Shape;432;p58"/>
          <p:cNvSpPr/>
          <p:nvPr/>
        </p:nvSpPr>
        <p:spPr>
          <a:xfrm>
            <a:off x="939999" y="2841250"/>
            <a:ext cx="60000" cy="600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433" name="Google Shape;433;p58"/>
          <p:cNvSpPr/>
          <p:nvPr/>
        </p:nvSpPr>
        <p:spPr>
          <a:xfrm>
            <a:off x="2380049" y="2841250"/>
            <a:ext cx="60000" cy="600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434" name="Google Shape;434;p58"/>
          <p:cNvSpPr/>
          <p:nvPr/>
        </p:nvSpPr>
        <p:spPr>
          <a:xfrm>
            <a:off x="3820099" y="2841250"/>
            <a:ext cx="60000" cy="600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435" name="Google Shape;435;p58"/>
          <p:cNvSpPr/>
          <p:nvPr/>
        </p:nvSpPr>
        <p:spPr>
          <a:xfrm>
            <a:off x="5260149" y="2841250"/>
            <a:ext cx="60000" cy="600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436" name="Google Shape;436;p58"/>
          <p:cNvSpPr/>
          <p:nvPr/>
        </p:nvSpPr>
        <p:spPr>
          <a:xfrm>
            <a:off x="6700199" y="2841250"/>
            <a:ext cx="60000" cy="600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437" name="Google Shape;437;p58"/>
          <p:cNvSpPr/>
          <p:nvPr/>
        </p:nvSpPr>
        <p:spPr>
          <a:xfrm>
            <a:off x="8140249" y="2841250"/>
            <a:ext cx="60000" cy="600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438" name="Google Shape;438;p58"/>
          <p:cNvSpPr txBox="1"/>
          <p:nvPr>
            <p:ph idx="1" type="subTitle"/>
          </p:nvPr>
        </p:nvSpPr>
        <p:spPr>
          <a:xfrm>
            <a:off x="277500" y="278858"/>
            <a:ext cx="1630200" cy="137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Armvis</a:t>
            </a:r>
            <a:endParaRPr/>
          </a:p>
        </p:txBody>
      </p:sp>
      <p:sp>
        <p:nvSpPr>
          <p:cNvPr id="439" name="Google Shape;439;p58"/>
          <p:cNvSpPr txBox="1"/>
          <p:nvPr>
            <p:ph idx="2" type="subTitle"/>
          </p:nvPr>
        </p:nvSpPr>
        <p:spPr>
          <a:xfrm>
            <a:off x="7236300" y="278858"/>
            <a:ext cx="1630200" cy="137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0" name="Google Shape;440;p58"/>
          <p:cNvSpPr txBox="1"/>
          <p:nvPr>
            <p:ph idx="12" type="sldNum"/>
          </p:nvPr>
        </p:nvSpPr>
        <p:spPr>
          <a:xfrm>
            <a:off x="8208648" y="4749900"/>
            <a:ext cx="657900" cy="192000"/>
          </a:xfrm>
          <a:prstGeom prst="rect">
            <a:avLst/>
          </a:prstGeom>
        </p:spPr>
        <p:txBody>
          <a:bodyPr anchorCtr="0" anchor="ctr" bIns="91425" lIns="91425" spcFirstLastPara="1" rIns="0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mo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Product demo | Human focus">
  <a:themeElements>
    <a:clrScheme name="Simple Light">
      <a:dk1>
        <a:srgbClr val="3C4043"/>
      </a:dk1>
      <a:lt1>
        <a:srgbClr val="000000"/>
      </a:lt1>
      <a:dk2>
        <a:srgbClr val="F4F4F4"/>
      </a:dk2>
      <a:lt2>
        <a:srgbClr val="FFFFFF"/>
      </a:lt2>
      <a:accent1>
        <a:srgbClr val="FDD198"/>
      </a:accent1>
      <a:accent2>
        <a:srgbClr val="F4F4F4"/>
      </a:accent2>
      <a:accent3>
        <a:srgbClr val="B7B7B7"/>
      </a:accent3>
      <a:accent4>
        <a:srgbClr val="FFA767"/>
      </a:accent4>
      <a:accent5>
        <a:srgbClr val="FFF2DC"/>
      </a:accent5>
      <a:accent6>
        <a:srgbClr val="F0C894"/>
      </a:accent6>
      <a:hlink>
        <a:srgbClr val="CAA97A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